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m4a" ContentType="audio/mp4"/>
  <Default Extension="rels" ContentType="application/vnd.openxmlformats-package.relationships+xml"/>
  <Default Extension="xml" ContentType="application/xml"/>
  <Default Extension="wav" ContentType="audio/x-wav"/>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4" r:id="rId1"/>
  </p:sldMasterIdLst>
  <p:notesMasterIdLst>
    <p:notesMasterId r:id="rId50"/>
  </p:notesMasterIdLst>
  <p:handoutMasterIdLst>
    <p:handoutMasterId r:id="rId51"/>
  </p:handoutMasterIdLst>
  <p:sldIdLst>
    <p:sldId id="259" r:id="rId2"/>
    <p:sldId id="343" r:id="rId3"/>
    <p:sldId id="260" r:id="rId4"/>
    <p:sldId id="282" r:id="rId5"/>
    <p:sldId id="261" r:id="rId6"/>
    <p:sldId id="287" r:id="rId7"/>
    <p:sldId id="342" r:id="rId8"/>
    <p:sldId id="288" r:id="rId9"/>
    <p:sldId id="263" r:id="rId10"/>
    <p:sldId id="291" r:id="rId11"/>
    <p:sldId id="299" r:id="rId12"/>
    <p:sldId id="314" r:id="rId13"/>
    <p:sldId id="300" r:id="rId14"/>
    <p:sldId id="301" r:id="rId15"/>
    <p:sldId id="340" r:id="rId16"/>
    <p:sldId id="322" r:id="rId17"/>
    <p:sldId id="323" r:id="rId18"/>
    <p:sldId id="324" r:id="rId19"/>
    <p:sldId id="328" r:id="rId20"/>
    <p:sldId id="335" r:id="rId21"/>
    <p:sldId id="329" r:id="rId22"/>
    <p:sldId id="330" r:id="rId23"/>
    <p:sldId id="331" r:id="rId24"/>
    <p:sldId id="336" r:id="rId25"/>
    <p:sldId id="338" r:id="rId26"/>
    <p:sldId id="339" r:id="rId27"/>
    <p:sldId id="337" r:id="rId28"/>
    <p:sldId id="303" r:id="rId29"/>
    <p:sldId id="315" r:id="rId30"/>
    <p:sldId id="325" r:id="rId31"/>
    <p:sldId id="326" r:id="rId32"/>
    <p:sldId id="344" r:id="rId33"/>
    <p:sldId id="333" r:id="rId34"/>
    <p:sldId id="334" r:id="rId35"/>
    <p:sldId id="268" r:id="rId36"/>
    <p:sldId id="313" r:id="rId37"/>
    <p:sldId id="312" r:id="rId38"/>
    <p:sldId id="272" r:id="rId39"/>
    <p:sldId id="283" r:id="rId40"/>
    <p:sldId id="273" r:id="rId41"/>
    <p:sldId id="275" r:id="rId42"/>
    <p:sldId id="276" r:id="rId43"/>
    <p:sldId id="277" r:id="rId44"/>
    <p:sldId id="278" r:id="rId45"/>
    <p:sldId id="279" r:id="rId46"/>
    <p:sldId id="317" r:id="rId47"/>
    <p:sldId id="318" r:id="rId48"/>
    <p:sldId id="319" r:id="rId49"/>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3399"/>
    <a:srgbClr val="0033CC"/>
    <a:srgbClr val="0000FF"/>
    <a:srgbClr val="3399FF"/>
    <a:srgbClr val="66FFCC"/>
    <a:srgbClr val="00FF00"/>
    <a:srgbClr val="FF0000"/>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02" autoAdjust="0"/>
    <p:restoredTop sz="93262" autoAdjust="0"/>
  </p:normalViewPr>
  <p:slideViewPr>
    <p:cSldViewPr>
      <p:cViewPr varScale="1">
        <p:scale>
          <a:sx n="81" d="100"/>
          <a:sy n="81" d="100"/>
        </p:scale>
        <p:origin x="1818" y="78"/>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30" d="100"/>
          <a:sy n="30" d="100"/>
        </p:scale>
        <p:origin x="-1219" y="-7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51.wmf"/><Relationship Id="rId4" Type="http://schemas.openxmlformats.org/officeDocument/2006/relationships/image" Target="../media/image5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6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1" hangingPunct="1">
              <a:defRPr kumimoji="1" sz="1200">
                <a:latin typeface="Times New Roman" pitchFamily="18" charset="0"/>
              </a:defRPr>
            </a:lvl1pPr>
          </a:lstStyle>
          <a:p>
            <a:pPr>
              <a:defRPr/>
            </a:pPr>
            <a:endParaRPr lang="en-US" altLang="zh-CN"/>
          </a:p>
        </p:txBody>
      </p:sp>
      <p:sp>
        <p:nvSpPr>
          <p:cNvPr id="307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1" hangingPunct="1">
              <a:defRPr kumimoji="1" sz="1200">
                <a:latin typeface="Times New Roman" pitchFamily="18" charset="0"/>
              </a:defRPr>
            </a:lvl1pPr>
          </a:lstStyle>
          <a:p>
            <a:pPr>
              <a:defRPr/>
            </a:pPr>
            <a:endParaRPr lang="en-US" altLang="zh-CN"/>
          </a:p>
        </p:txBody>
      </p:sp>
      <p:sp>
        <p:nvSpPr>
          <p:cNvPr id="307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1" hangingPunct="1">
              <a:defRPr kumimoji="1" sz="1200">
                <a:latin typeface="Times New Roman" pitchFamily="18" charset="0"/>
              </a:defRPr>
            </a:lvl1pPr>
          </a:lstStyle>
          <a:p>
            <a:pPr>
              <a:defRPr/>
            </a:pPr>
            <a:endParaRPr lang="en-US" altLang="zh-CN"/>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1" hangingPunct="1">
              <a:defRPr kumimoji="1" sz="1200">
                <a:latin typeface="Times New Roman" panose="02020603050405020304" pitchFamily="18" charset="0"/>
              </a:defRPr>
            </a:lvl1pPr>
          </a:lstStyle>
          <a:p>
            <a:pPr>
              <a:defRPr/>
            </a:pPr>
            <a:fld id="{6F4ABD2C-6A0D-4715-B847-B47794564ABC}"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1" hangingPunct="1">
              <a:defRPr kumimoji="1" sz="1200">
                <a:latin typeface="Times New Roman" pitchFamily="18" charset="0"/>
              </a:defRPr>
            </a:lvl1pPr>
          </a:lstStyle>
          <a:p>
            <a:pPr>
              <a:defRPr/>
            </a:pPr>
            <a:endParaRPr lang="en-US" altLang="zh-CN"/>
          </a:p>
        </p:txBody>
      </p:sp>
      <p:sp>
        <p:nvSpPr>
          <p:cNvPr id="20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1" hangingPunct="1">
              <a:defRPr kumimoji="1" sz="1200">
                <a:latin typeface="Times New Roman" pitchFamily="18" charset="0"/>
              </a:defRPr>
            </a:lvl1pPr>
          </a:lstStyle>
          <a:p>
            <a:pPr>
              <a:defRPr/>
            </a:pPr>
            <a:endParaRPr lang="en-US" altLang="zh-CN"/>
          </a:p>
        </p:txBody>
      </p:sp>
      <p:sp>
        <p:nvSpPr>
          <p:cNvPr id="5124" name="Rectangle 4"/>
          <p:cNvSpPr>
            <a:spLocks noGrp="1" noRot="1" noChangeAspect="1" noChangeArrowheads="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noProof="0" smtClean="0"/>
              <a:t>单击以编辑母版文本样式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0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1" hangingPunct="1">
              <a:defRPr kumimoji="1" sz="1200">
                <a:latin typeface="Times New Roman" pitchFamily="18" charset="0"/>
              </a:defRPr>
            </a:lvl1pPr>
          </a:lstStyle>
          <a:p>
            <a:pPr>
              <a:defRPr/>
            </a:pPr>
            <a:endParaRPr lang="en-US" altLang="zh-CN"/>
          </a:p>
        </p:txBody>
      </p:sp>
      <p:sp>
        <p:nvSpPr>
          <p:cNvPr id="20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1" hangingPunct="1">
              <a:defRPr kumimoji="1" sz="1200">
                <a:latin typeface="Times New Roman" panose="02020603050405020304" pitchFamily="18" charset="0"/>
              </a:defRPr>
            </a:lvl1pPr>
          </a:lstStyle>
          <a:p>
            <a:pPr>
              <a:defRPr/>
            </a:pPr>
            <a:fld id="{CE5374A4-A1EE-4DFF-A572-BFEFC73F5C22}"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40CBD216-F8D7-459C-8132-8107B832EA98}" type="slidenum">
              <a:rPr lang="en-US" altLang="zh-CN" smtClean="0"/>
              <a:pPr>
                <a:spcBef>
                  <a:spcPct val="0"/>
                </a:spcBef>
              </a:pPr>
              <a:t>10</a:t>
            </a:fld>
            <a:endParaRPr lang="en-US" altLang="zh-CN" smtClean="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a:ln/>
        </p:spPr>
      </p:sp>
      <p:sp>
        <p:nvSpPr>
          <p:cNvPr id="276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765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5825">
              <a:defRPr>
                <a:solidFill>
                  <a:schemeClr val="tx1"/>
                </a:solidFill>
                <a:latin typeface="Arial" panose="020B0604020202020204" pitchFamily="34" charset="0"/>
                <a:ea typeface="宋体" panose="02010600030101010101" pitchFamily="2" charset="-122"/>
              </a:defRPr>
            </a:lvl1pPr>
            <a:lvl2pPr marL="742950" indent="-285750" defTabSz="885825">
              <a:defRPr>
                <a:solidFill>
                  <a:schemeClr val="tx1"/>
                </a:solidFill>
                <a:latin typeface="Arial" panose="020B0604020202020204" pitchFamily="34" charset="0"/>
                <a:ea typeface="宋体" panose="02010600030101010101" pitchFamily="2" charset="-122"/>
              </a:defRPr>
            </a:lvl2pPr>
            <a:lvl3pPr marL="1143000" indent="-228600" defTabSz="885825">
              <a:defRPr>
                <a:solidFill>
                  <a:schemeClr val="tx1"/>
                </a:solidFill>
                <a:latin typeface="Arial" panose="020B0604020202020204" pitchFamily="34" charset="0"/>
                <a:ea typeface="宋体" panose="02010600030101010101" pitchFamily="2" charset="-122"/>
              </a:defRPr>
            </a:lvl3pPr>
            <a:lvl4pPr marL="1600200" indent="-228600" defTabSz="885825">
              <a:defRPr>
                <a:solidFill>
                  <a:schemeClr val="tx1"/>
                </a:solidFill>
                <a:latin typeface="Arial" panose="020B0604020202020204" pitchFamily="34" charset="0"/>
                <a:ea typeface="宋体" panose="02010600030101010101" pitchFamily="2" charset="-122"/>
              </a:defRPr>
            </a:lvl4pPr>
            <a:lvl5pPr marL="2057400" indent="-228600" defTabSz="885825">
              <a:defRPr>
                <a:solidFill>
                  <a:schemeClr val="tx1"/>
                </a:solidFill>
                <a:latin typeface="Arial" panose="020B0604020202020204" pitchFamily="34" charset="0"/>
                <a:ea typeface="宋体" panose="02010600030101010101" pitchFamily="2" charset="-122"/>
              </a:defRPr>
            </a:lvl5pPr>
            <a:lvl6pPr marL="2514600" indent="-228600" defTabSz="8858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858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858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858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74D6817-26DD-4389-B07C-59857D540E76}" type="slidenum">
              <a:rPr lang="en-US" altLang="zh-CN" smtClean="0"/>
              <a:pPr/>
              <a:t>20</a:t>
            </a:fld>
            <a:endParaRPr lang="en-US"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Line 2"/>
          <p:cNvSpPr>
            <a:spLocks noChangeShapeType="1"/>
          </p:cNvSpPr>
          <p:nvPr/>
        </p:nvSpPr>
        <p:spPr bwMode="auto">
          <a:xfrm>
            <a:off x="7315200" y="1066800"/>
            <a:ext cx="0" cy="449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 name="Group 8"/>
          <p:cNvGrpSpPr>
            <a:grpSpLocks/>
          </p:cNvGrpSpPr>
          <p:nvPr/>
        </p:nvGrpSpPr>
        <p:grpSpPr bwMode="auto">
          <a:xfrm>
            <a:off x="7493000" y="2992438"/>
            <a:ext cx="1338263" cy="2189162"/>
            <a:chOff x="4704" y="1885"/>
            <a:chExt cx="843" cy="1379"/>
          </a:xfrm>
        </p:grpSpPr>
        <p:sp>
          <p:nvSpPr>
            <p:cNvPr id="6" name="Oval 9"/>
            <p:cNvSpPr>
              <a:spLocks noChangeArrowheads="1"/>
            </p:cNvSpPr>
            <p:nvPr/>
          </p:nvSpPr>
          <p:spPr bwMode="auto">
            <a:xfrm>
              <a:off x="4704" y="1885"/>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7" name="Oval 10"/>
            <p:cNvSpPr>
              <a:spLocks noChangeArrowheads="1"/>
            </p:cNvSpPr>
            <p:nvPr/>
          </p:nvSpPr>
          <p:spPr bwMode="auto">
            <a:xfrm>
              <a:off x="4883" y="1885"/>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8" name="Oval 11"/>
            <p:cNvSpPr>
              <a:spLocks noChangeArrowheads="1"/>
            </p:cNvSpPr>
            <p:nvPr/>
          </p:nvSpPr>
          <p:spPr bwMode="auto">
            <a:xfrm>
              <a:off x="5062" y="1885"/>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9" name="Oval 12"/>
            <p:cNvSpPr>
              <a:spLocks noChangeArrowheads="1"/>
            </p:cNvSpPr>
            <p:nvPr/>
          </p:nvSpPr>
          <p:spPr bwMode="auto">
            <a:xfrm>
              <a:off x="4704" y="2064"/>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 name="Oval 13"/>
            <p:cNvSpPr>
              <a:spLocks noChangeArrowheads="1"/>
            </p:cNvSpPr>
            <p:nvPr/>
          </p:nvSpPr>
          <p:spPr bwMode="auto">
            <a:xfrm>
              <a:off x="4883" y="2064"/>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1" name="Oval 14"/>
            <p:cNvSpPr>
              <a:spLocks noChangeArrowheads="1"/>
            </p:cNvSpPr>
            <p:nvPr/>
          </p:nvSpPr>
          <p:spPr bwMode="auto">
            <a:xfrm>
              <a:off x="5062" y="2064"/>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2" name="Oval 15"/>
            <p:cNvSpPr>
              <a:spLocks noChangeArrowheads="1"/>
            </p:cNvSpPr>
            <p:nvPr/>
          </p:nvSpPr>
          <p:spPr bwMode="auto">
            <a:xfrm>
              <a:off x="5241" y="2064"/>
              <a:ext cx="127" cy="12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3" name="Oval 16"/>
            <p:cNvSpPr>
              <a:spLocks noChangeArrowheads="1"/>
            </p:cNvSpPr>
            <p:nvPr/>
          </p:nvSpPr>
          <p:spPr bwMode="auto">
            <a:xfrm>
              <a:off x="4704" y="2243"/>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4" name="Oval 17"/>
            <p:cNvSpPr>
              <a:spLocks noChangeArrowheads="1"/>
            </p:cNvSpPr>
            <p:nvPr/>
          </p:nvSpPr>
          <p:spPr bwMode="auto">
            <a:xfrm>
              <a:off x="4883" y="2243"/>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5" name="Oval 18"/>
            <p:cNvSpPr>
              <a:spLocks noChangeArrowheads="1"/>
            </p:cNvSpPr>
            <p:nvPr/>
          </p:nvSpPr>
          <p:spPr bwMode="auto">
            <a:xfrm>
              <a:off x="5062" y="2243"/>
              <a:ext cx="127" cy="12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6" name="Oval 19"/>
            <p:cNvSpPr>
              <a:spLocks noChangeArrowheads="1"/>
            </p:cNvSpPr>
            <p:nvPr/>
          </p:nvSpPr>
          <p:spPr bwMode="auto">
            <a:xfrm>
              <a:off x="5241" y="2243"/>
              <a:ext cx="127" cy="12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7" name="Oval 20"/>
            <p:cNvSpPr>
              <a:spLocks noChangeArrowheads="1"/>
            </p:cNvSpPr>
            <p:nvPr/>
          </p:nvSpPr>
          <p:spPr bwMode="auto">
            <a:xfrm>
              <a:off x="5420" y="2243"/>
              <a:ext cx="127" cy="1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8" name="Oval 21"/>
            <p:cNvSpPr>
              <a:spLocks noChangeArrowheads="1"/>
            </p:cNvSpPr>
            <p:nvPr/>
          </p:nvSpPr>
          <p:spPr bwMode="auto">
            <a:xfrm>
              <a:off x="4704" y="2421"/>
              <a:ext cx="127" cy="128"/>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9" name="Oval 22"/>
            <p:cNvSpPr>
              <a:spLocks noChangeArrowheads="1"/>
            </p:cNvSpPr>
            <p:nvPr/>
          </p:nvSpPr>
          <p:spPr bwMode="auto">
            <a:xfrm>
              <a:off x="4883" y="2421"/>
              <a:ext cx="127" cy="12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20" name="Oval 23"/>
            <p:cNvSpPr>
              <a:spLocks noChangeArrowheads="1"/>
            </p:cNvSpPr>
            <p:nvPr/>
          </p:nvSpPr>
          <p:spPr bwMode="auto">
            <a:xfrm>
              <a:off x="5062" y="2421"/>
              <a:ext cx="127" cy="12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21" name="Oval 24"/>
            <p:cNvSpPr>
              <a:spLocks noChangeArrowheads="1"/>
            </p:cNvSpPr>
            <p:nvPr/>
          </p:nvSpPr>
          <p:spPr bwMode="auto">
            <a:xfrm>
              <a:off x="5241" y="2421"/>
              <a:ext cx="127" cy="12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22" name="Oval 25"/>
            <p:cNvSpPr>
              <a:spLocks noChangeArrowheads="1"/>
            </p:cNvSpPr>
            <p:nvPr/>
          </p:nvSpPr>
          <p:spPr bwMode="auto">
            <a:xfrm>
              <a:off x="4704" y="2600"/>
              <a:ext cx="127" cy="12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23" name="Oval 26"/>
            <p:cNvSpPr>
              <a:spLocks noChangeArrowheads="1"/>
            </p:cNvSpPr>
            <p:nvPr/>
          </p:nvSpPr>
          <p:spPr bwMode="auto">
            <a:xfrm>
              <a:off x="4883" y="2600"/>
              <a:ext cx="127" cy="12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24" name="Oval 27"/>
            <p:cNvSpPr>
              <a:spLocks noChangeArrowheads="1"/>
            </p:cNvSpPr>
            <p:nvPr/>
          </p:nvSpPr>
          <p:spPr bwMode="auto">
            <a:xfrm>
              <a:off x="5062" y="2600"/>
              <a:ext cx="127" cy="12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25" name="Oval 28"/>
            <p:cNvSpPr>
              <a:spLocks noChangeArrowheads="1"/>
            </p:cNvSpPr>
            <p:nvPr/>
          </p:nvSpPr>
          <p:spPr bwMode="auto">
            <a:xfrm>
              <a:off x="5241" y="2600"/>
              <a:ext cx="127" cy="12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26" name="Oval 29"/>
            <p:cNvSpPr>
              <a:spLocks noChangeArrowheads="1"/>
            </p:cNvSpPr>
            <p:nvPr/>
          </p:nvSpPr>
          <p:spPr bwMode="auto">
            <a:xfrm>
              <a:off x="5420" y="2600"/>
              <a:ext cx="127" cy="128"/>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27" name="Oval 30"/>
            <p:cNvSpPr>
              <a:spLocks noChangeArrowheads="1"/>
            </p:cNvSpPr>
            <p:nvPr/>
          </p:nvSpPr>
          <p:spPr bwMode="auto">
            <a:xfrm>
              <a:off x="4704" y="2779"/>
              <a:ext cx="127" cy="12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28" name="Oval 31"/>
            <p:cNvSpPr>
              <a:spLocks noChangeArrowheads="1"/>
            </p:cNvSpPr>
            <p:nvPr/>
          </p:nvSpPr>
          <p:spPr bwMode="auto">
            <a:xfrm>
              <a:off x="4883" y="2779"/>
              <a:ext cx="127" cy="1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29" name="Oval 32"/>
            <p:cNvSpPr>
              <a:spLocks noChangeArrowheads="1"/>
            </p:cNvSpPr>
            <p:nvPr/>
          </p:nvSpPr>
          <p:spPr bwMode="auto">
            <a:xfrm>
              <a:off x="5062" y="2779"/>
              <a:ext cx="127" cy="1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30" name="Oval 33"/>
            <p:cNvSpPr>
              <a:spLocks noChangeArrowheads="1"/>
            </p:cNvSpPr>
            <p:nvPr/>
          </p:nvSpPr>
          <p:spPr bwMode="auto">
            <a:xfrm>
              <a:off x="5241" y="2779"/>
              <a:ext cx="127" cy="127"/>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31" name="Oval 34"/>
            <p:cNvSpPr>
              <a:spLocks noChangeArrowheads="1"/>
            </p:cNvSpPr>
            <p:nvPr/>
          </p:nvSpPr>
          <p:spPr bwMode="auto">
            <a:xfrm>
              <a:off x="4704" y="2958"/>
              <a:ext cx="127" cy="1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32" name="Oval 35"/>
            <p:cNvSpPr>
              <a:spLocks noChangeArrowheads="1"/>
            </p:cNvSpPr>
            <p:nvPr/>
          </p:nvSpPr>
          <p:spPr bwMode="auto">
            <a:xfrm>
              <a:off x="4883" y="2958"/>
              <a:ext cx="127" cy="1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33" name="Oval 36"/>
            <p:cNvSpPr>
              <a:spLocks noChangeArrowheads="1"/>
            </p:cNvSpPr>
            <p:nvPr/>
          </p:nvSpPr>
          <p:spPr bwMode="auto">
            <a:xfrm>
              <a:off x="5062" y="2958"/>
              <a:ext cx="127" cy="127"/>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34" name="Oval 37"/>
            <p:cNvSpPr>
              <a:spLocks noChangeArrowheads="1"/>
            </p:cNvSpPr>
            <p:nvPr/>
          </p:nvSpPr>
          <p:spPr bwMode="auto">
            <a:xfrm>
              <a:off x="5241" y="2958"/>
              <a:ext cx="127" cy="127"/>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35" name="Oval 38"/>
            <p:cNvSpPr>
              <a:spLocks noChangeArrowheads="1"/>
            </p:cNvSpPr>
            <p:nvPr/>
          </p:nvSpPr>
          <p:spPr bwMode="auto">
            <a:xfrm>
              <a:off x="4883" y="3137"/>
              <a:ext cx="127" cy="127"/>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36" name="Oval 39"/>
            <p:cNvSpPr>
              <a:spLocks noChangeArrowheads="1"/>
            </p:cNvSpPr>
            <p:nvPr/>
          </p:nvSpPr>
          <p:spPr bwMode="auto">
            <a:xfrm>
              <a:off x="5241" y="3137"/>
              <a:ext cx="127" cy="127"/>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grpSp>
      <p:sp>
        <p:nvSpPr>
          <p:cNvPr id="37" name="Line 40"/>
          <p:cNvSpPr>
            <a:spLocks noChangeShapeType="1"/>
          </p:cNvSpPr>
          <p:nvPr/>
        </p:nvSpPr>
        <p:spPr bwMode="auto">
          <a:xfrm>
            <a:off x="304800" y="2819400"/>
            <a:ext cx="82296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47" name="Rectangle 3"/>
          <p:cNvSpPr>
            <a:spLocks noGrp="1" noChangeArrowheads="1"/>
          </p:cNvSpPr>
          <p:nvPr>
            <p:ph type="ctrTitle"/>
          </p:nvPr>
        </p:nvSpPr>
        <p:spPr>
          <a:xfrm>
            <a:off x="315913" y="466725"/>
            <a:ext cx="6781800" cy="2133600"/>
          </a:xfrm>
        </p:spPr>
        <p:txBody>
          <a:bodyPr/>
          <a:lstStyle>
            <a:lvl1pPr algn="r">
              <a:defRPr sz="4800"/>
            </a:lvl1pPr>
          </a:lstStyle>
          <a:p>
            <a:r>
              <a:rPr lang="zh-CN" altLang="en-US"/>
              <a:t>单击此处编辑母版标题样式</a:t>
            </a:r>
          </a:p>
        </p:txBody>
      </p:sp>
      <p:sp>
        <p:nvSpPr>
          <p:cNvPr id="57348" name="Rectangle 4"/>
          <p:cNvSpPr>
            <a:spLocks noGrp="1" noChangeArrowheads="1"/>
          </p:cNvSpPr>
          <p:nvPr>
            <p:ph type="subTitle" idx="1"/>
          </p:nvPr>
        </p:nvSpPr>
        <p:spPr>
          <a:xfrm>
            <a:off x="849313" y="3049588"/>
            <a:ext cx="6248400" cy="2362200"/>
          </a:xfrm>
        </p:spPr>
        <p:txBody>
          <a:bodyPr/>
          <a:lstStyle>
            <a:lvl1pPr marL="0" indent="0" algn="r">
              <a:buFont typeface="Wingdings" pitchFamily="2" charset="2"/>
              <a:buNone/>
              <a:defRPr sz="3200"/>
            </a:lvl1pPr>
          </a:lstStyle>
          <a:p>
            <a:r>
              <a:rPr lang="zh-CN" altLang="en-US"/>
              <a:t>单击此处编辑母版副标题样式</a:t>
            </a:r>
          </a:p>
        </p:txBody>
      </p:sp>
      <p:sp>
        <p:nvSpPr>
          <p:cNvPr id="38" name="Rectangle 5"/>
          <p:cNvSpPr>
            <a:spLocks noGrp="1" noChangeArrowheads="1"/>
          </p:cNvSpPr>
          <p:nvPr>
            <p:ph type="dt" sz="half" idx="10"/>
          </p:nvPr>
        </p:nvSpPr>
        <p:spPr/>
        <p:txBody>
          <a:bodyPr/>
          <a:lstStyle>
            <a:lvl1pPr>
              <a:defRPr/>
            </a:lvl1pPr>
          </a:lstStyle>
          <a:p>
            <a:pPr>
              <a:defRPr/>
            </a:pPr>
            <a:endParaRPr lang="en-US" altLang="zh-CN"/>
          </a:p>
        </p:txBody>
      </p:sp>
      <p:sp>
        <p:nvSpPr>
          <p:cNvPr id="39" name="Rectangle 6"/>
          <p:cNvSpPr>
            <a:spLocks noGrp="1" noChangeArrowheads="1"/>
          </p:cNvSpPr>
          <p:nvPr>
            <p:ph type="ftr" sz="quarter" idx="11"/>
          </p:nvPr>
        </p:nvSpPr>
        <p:spPr/>
        <p:txBody>
          <a:bodyPr/>
          <a:lstStyle>
            <a:lvl1pPr>
              <a:defRPr/>
            </a:lvl1pPr>
          </a:lstStyle>
          <a:p>
            <a:pPr>
              <a:defRPr/>
            </a:pPr>
            <a:endParaRPr lang="en-US" altLang="zh-CN"/>
          </a:p>
        </p:txBody>
      </p:sp>
      <p:sp>
        <p:nvSpPr>
          <p:cNvPr id="40" name="Rectangle 7"/>
          <p:cNvSpPr>
            <a:spLocks noGrp="1" noChangeArrowheads="1"/>
          </p:cNvSpPr>
          <p:nvPr>
            <p:ph type="sldNum" sz="quarter" idx="12"/>
          </p:nvPr>
        </p:nvSpPr>
        <p:spPr/>
        <p:txBody>
          <a:bodyPr/>
          <a:lstStyle>
            <a:lvl1pPr>
              <a:defRPr/>
            </a:lvl1pPr>
          </a:lstStyle>
          <a:p>
            <a:pPr>
              <a:defRPr/>
            </a:pPr>
            <a:fld id="{B3694870-D5C9-4DED-898F-0649C1D7DDEF}" type="slidenum">
              <a:rPr lang="en-US" altLang="zh-CN"/>
              <a:pPr>
                <a:defRPr/>
              </a:pPr>
              <a:t>‹#›</a:t>
            </a:fld>
            <a:endParaRPr lang="en-US" altLang="zh-CN"/>
          </a:p>
        </p:txBody>
      </p:sp>
    </p:spTree>
    <p:extLst>
      <p:ext uri="{BB962C8B-B14F-4D97-AF65-F5344CB8AC3E}">
        <p14:creationId xmlns:p14="http://schemas.microsoft.com/office/powerpoint/2010/main" val="3109443017"/>
      </p:ext>
    </p:extLst>
  </p:cSld>
  <p:clrMapOvr>
    <a:masterClrMapping/>
  </p:clrMapOvr>
  <p:transition spd="slow">
    <p:strips/>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p:cNvSpPr>
            <a:spLocks noGrp="1" noChangeArrowheads="1"/>
          </p:cNvSpPr>
          <p:nvPr>
            <p:ph type="sldNum" sz="quarter" idx="12"/>
          </p:nvPr>
        </p:nvSpPr>
        <p:spPr>
          <a:ln/>
        </p:spPr>
        <p:txBody>
          <a:bodyPr/>
          <a:lstStyle>
            <a:lvl1pPr>
              <a:defRPr/>
            </a:lvl1pPr>
          </a:lstStyle>
          <a:p>
            <a:pPr>
              <a:defRPr/>
            </a:pPr>
            <a:fld id="{023380A5-04A3-4609-BA92-AEAB283CB5AF}" type="slidenum">
              <a:rPr lang="en-US" altLang="zh-CN"/>
              <a:pPr>
                <a:defRPr/>
              </a:pPr>
              <a:t>‹#›</a:t>
            </a:fld>
            <a:endParaRPr lang="en-US" altLang="zh-CN"/>
          </a:p>
        </p:txBody>
      </p:sp>
    </p:spTree>
    <p:extLst>
      <p:ext uri="{BB962C8B-B14F-4D97-AF65-F5344CB8AC3E}">
        <p14:creationId xmlns:p14="http://schemas.microsoft.com/office/powerpoint/2010/main" val="2361142866"/>
      </p:ext>
    </p:extLst>
  </p:cSld>
  <p:clrMapOvr>
    <a:masterClrMapping/>
  </p:clrMapOvr>
  <p:transition spd="slow">
    <p:strips/>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2238"/>
            <a:ext cx="2057400" cy="600868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2238"/>
            <a:ext cx="6019800" cy="600868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p:cNvSpPr>
            <a:spLocks noGrp="1" noChangeArrowheads="1"/>
          </p:cNvSpPr>
          <p:nvPr>
            <p:ph type="sldNum" sz="quarter" idx="12"/>
          </p:nvPr>
        </p:nvSpPr>
        <p:spPr>
          <a:ln/>
        </p:spPr>
        <p:txBody>
          <a:bodyPr/>
          <a:lstStyle>
            <a:lvl1pPr>
              <a:defRPr/>
            </a:lvl1pPr>
          </a:lstStyle>
          <a:p>
            <a:pPr>
              <a:defRPr/>
            </a:pPr>
            <a:fld id="{DDA8D8AE-2ECF-4501-B055-D2B9F06F1A83}" type="slidenum">
              <a:rPr lang="en-US" altLang="zh-CN"/>
              <a:pPr>
                <a:defRPr/>
              </a:pPr>
              <a:t>‹#›</a:t>
            </a:fld>
            <a:endParaRPr lang="en-US" altLang="zh-CN"/>
          </a:p>
        </p:txBody>
      </p:sp>
    </p:spTree>
    <p:extLst>
      <p:ext uri="{BB962C8B-B14F-4D97-AF65-F5344CB8AC3E}">
        <p14:creationId xmlns:p14="http://schemas.microsoft.com/office/powerpoint/2010/main" val="2422174338"/>
      </p:ext>
    </p:extLst>
  </p:cSld>
  <p:clrMapOvr>
    <a:masterClrMapping/>
  </p:clrMapOvr>
  <p:transition spd="slow">
    <p:strips/>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1150938" y="214313"/>
            <a:ext cx="7804150" cy="591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a:xfrm>
            <a:off x="1162050" y="6243638"/>
            <a:ext cx="1905000" cy="457200"/>
          </a:xfrm>
        </p:spPr>
        <p:txBody>
          <a:bodyPr/>
          <a:lstStyle>
            <a:lvl1pPr>
              <a:defRPr/>
            </a:lvl1pPr>
          </a:lstStyle>
          <a:p>
            <a:pPr>
              <a:defRPr/>
            </a:pPr>
            <a:endParaRPr lang="en-US" altLang="zh-CN"/>
          </a:p>
        </p:txBody>
      </p:sp>
      <p:sp>
        <p:nvSpPr>
          <p:cNvPr id="4" name="页脚占位符 3"/>
          <p:cNvSpPr>
            <a:spLocks noGrp="1"/>
          </p:cNvSpPr>
          <p:nvPr>
            <p:ph type="ftr" sz="quarter" idx="11"/>
          </p:nvPr>
        </p:nvSpPr>
        <p:spPr>
          <a:xfrm>
            <a:off x="3657600" y="6243638"/>
            <a:ext cx="2895600" cy="457200"/>
          </a:xfrm>
        </p:spPr>
        <p:txBody>
          <a:bodyPr/>
          <a:lstStyle>
            <a:lvl1pPr>
              <a:defRPr/>
            </a:lvl1pPr>
          </a:lstStyle>
          <a:p>
            <a:pPr>
              <a:defRPr/>
            </a:pPr>
            <a:endParaRPr lang="en-US" altLang="zh-CN"/>
          </a:p>
        </p:txBody>
      </p:sp>
      <p:sp>
        <p:nvSpPr>
          <p:cNvPr id="5" name="灯片编号占位符 4"/>
          <p:cNvSpPr>
            <a:spLocks noGrp="1"/>
          </p:cNvSpPr>
          <p:nvPr>
            <p:ph type="sldNum" sz="quarter" idx="12"/>
          </p:nvPr>
        </p:nvSpPr>
        <p:spPr>
          <a:xfrm>
            <a:off x="7042150" y="6243638"/>
            <a:ext cx="1905000" cy="457200"/>
          </a:xfrm>
        </p:spPr>
        <p:txBody>
          <a:bodyPr/>
          <a:lstStyle>
            <a:lvl1pPr>
              <a:defRPr/>
            </a:lvl1pPr>
          </a:lstStyle>
          <a:p>
            <a:pPr>
              <a:defRPr/>
            </a:pPr>
            <a:fld id="{D255E5B3-4BBA-486F-A3ED-DC5447BCA13B}" type="slidenum">
              <a:rPr lang="en-US" altLang="zh-CN"/>
              <a:pPr>
                <a:defRPr/>
              </a:pPr>
              <a:t>‹#›</a:t>
            </a:fld>
            <a:endParaRPr lang="en-US" altLang="zh-CN"/>
          </a:p>
        </p:txBody>
      </p:sp>
    </p:spTree>
    <p:extLst>
      <p:ext uri="{BB962C8B-B14F-4D97-AF65-F5344CB8AC3E}">
        <p14:creationId xmlns:p14="http://schemas.microsoft.com/office/powerpoint/2010/main" val="10197489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3" name="文本框 2"/>
          <p:cNvSpPr txBox="1">
            <a:spLocks noChangeArrowheads="1"/>
          </p:cNvSpPr>
          <p:nvPr userDrawn="1"/>
        </p:nvSpPr>
        <p:spPr bwMode="auto">
          <a:xfrm>
            <a:off x="423863" y="1687513"/>
            <a:ext cx="80121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eaLnBrk="1" hangingPunct="1">
              <a:defRPr/>
            </a:pPr>
            <a:endParaRPr lang="en-US" altLang="zh-CN" sz="2400" smtClean="0"/>
          </a:p>
          <a:p>
            <a:pPr eaLnBrk="1" hangingPunct="1">
              <a:defRPr/>
            </a:pPr>
            <a:endParaRPr lang="en-US" altLang="zh-CN" sz="2400" smtClean="0"/>
          </a:p>
          <a:p>
            <a:pPr eaLnBrk="1" hangingPunct="1">
              <a:defRPr/>
            </a:pPr>
            <a:endParaRPr lang="zh-CN" altLang="en-US" sz="2400" smtClean="0"/>
          </a:p>
        </p:txBody>
      </p:sp>
      <p:sp>
        <p:nvSpPr>
          <p:cNvPr id="2" name="Title 1"/>
          <p:cNvSpPr>
            <a:spLocks noGrp="1"/>
          </p:cNvSpPr>
          <p:nvPr>
            <p:ph type="title"/>
          </p:nvPr>
        </p:nvSpPr>
        <p:spPr>
          <a:xfrm>
            <a:off x="424543" y="272144"/>
            <a:ext cx="8011886" cy="979714"/>
          </a:xfrm>
        </p:spPr>
        <p:txBody>
          <a:bodyPr/>
          <a:lstStyle>
            <a:lvl1pPr>
              <a:defRPr sz="3600">
                <a:latin typeface="黑体" panose="02010609060101010101" pitchFamily="49" charset="-122"/>
                <a:ea typeface="黑体" panose="02010609060101010101" pitchFamily="49" charset="-122"/>
              </a:defRPr>
            </a:lvl1pPr>
          </a:lstStyle>
          <a:p>
            <a:r>
              <a:rPr lang="zh-CN" altLang="en-US" dirty="0" smtClean="0"/>
              <a:t>单击此处编辑母版标题样式</a:t>
            </a:r>
            <a:endParaRPr lang="en-US" dirty="0"/>
          </a:p>
        </p:txBody>
      </p:sp>
      <p:sp>
        <p:nvSpPr>
          <p:cNvPr id="4" name="Date Placeholder 3"/>
          <p:cNvSpPr>
            <a:spLocks noGrp="1"/>
          </p:cNvSpPr>
          <p:nvPr>
            <p:ph type="dt" sz="half" idx="10"/>
          </p:nvPr>
        </p:nvSpPr>
        <p:spPr>
          <a:xfrm>
            <a:off x="7835900" y="6354763"/>
            <a:ext cx="1200150" cy="365125"/>
          </a:xfrm>
        </p:spPr>
        <p:txBody>
          <a:bodyPr/>
          <a:lstStyle>
            <a:lvl1pPr>
              <a:defRPr/>
            </a:lvl1pPr>
          </a:lstStyle>
          <a:p>
            <a:pPr>
              <a:defRPr/>
            </a:pPr>
            <a:fld id="{F0696956-4AE8-4F8C-A83C-E07C10D6F369}" type="datetimeFigureOut">
              <a:rPr lang="en-US" altLang="zh-CN"/>
              <a:pPr>
                <a:defRPr/>
              </a:pPr>
              <a:t>3/5/2020</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1260369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p:cNvSpPr>
            <a:spLocks noGrp="1" noChangeArrowheads="1"/>
          </p:cNvSpPr>
          <p:nvPr>
            <p:ph type="sldNum" sz="quarter" idx="12"/>
          </p:nvPr>
        </p:nvSpPr>
        <p:spPr>
          <a:ln/>
        </p:spPr>
        <p:txBody>
          <a:bodyPr/>
          <a:lstStyle>
            <a:lvl1pPr>
              <a:defRPr/>
            </a:lvl1pPr>
          </a:lstStyle>
          <a:p>
            <a:pPr>
              <a:defRPr/>
            </a:pPr>
            <a:fld id="{7D00999F-2960-4132-9284-E8E2410D34FF}" type="slidenum">
              <a:rPr lang="en-US" altLang="zh-CN"/>
              <a:pPr>
                <a:defRPr/>
              </a:pPr>
              <a:t>‹#›</a:t>
            </a:fld>
            <a:endParaRPr lang="en-US" altLang="zh-CN"/>
          </a:p>
        </p:txBody>
      </p:sp>
    </p:spTree>
    <p:extLst>
      <p:ext uri="{BB962C8B-B14F-4D97-AF65-F5344CB8AC3E}">
        <p14:creationId xmlns:p14="http://schemas.microsoft.com/office/powerpoint/2010/main" val="449656882"/>
      </p:ext>
    </p:extLst>
  </p:cSld>
  <p:clrMapOvr>
    <a:masterClrMapping/>
  </p:clrMapOvr>
  <p:transition spd="slow">
    <p:strips/>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p:cNvSpPr>
            <a:spLocks noGrp="1" noChangeArrowheads="1"/>
          </p:cNvSpPr>
          <p:nvPr>
            <p:ph type="sldNum" sz="quarter" idx="12"/>
          </p:nvPr>
        </p:nvSpPr>
        <p:spPr>
          <a:ln/>
        </p:spPr>
        <p:txBody>
          <a:bodyPr/>
          <a:lstStyle>
            <a:lvl1pPr>
              <a:defRPr/>
            </a:lvl1pPr>
          </a:lstStyle>
          <a:p>
            <a:pPr>
              <a:defRPr/>
            </a:pPr>
            <a:fld id="{22EF21CF-526E-46F5-8AEC-8607681AA991}" type="slidenum">
              <a:rPr lang="en-US" altLang="zh-CN"/>
              <a:pPr>
                <a:defRPr/>
              </a:pPr>
              <a:t>‹#›</a:t>
            </a:fld>
            <a:endParaRPr lang="en-US" altLang="zh-CN"/>
          </a:p>
        </p:txBody>
      </p:sp>
    </p:spTree>
    <p:extLst>
      <p:ext uri="{BB962C8B-B14F-4D97-AF65-F5344CB8AC3E}">
        <p14:creationId xmlns:p14="http://schemas.microsoft.com/office/powerpoint/2010/main" val="2658853059"/>
      </p:ext>
    </p:extLst>
  </p:cSld>
  <p:clrMapOvr>
    <a:masterClrMapping/>
  </p:clrMapOvr>
  <p:transition spd="slow">
    <p:strips/>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
          <p:cNvSpPr>
            <a:spLocks noGrp="1" noChangeArrowheads="1"/>
          </p:cNvSpPr>
          <p:nvPr>
            <p:ph type="sldNum" sz="quarter" idx="12"/>
          </p:nvPr>
        </p:nvSpPr>
        <p:spPr>
          <a:ln/>
        </p:spPr>
        <p:txBody>
          <a:bodyPr/>
          <a:lstStyle>
            <a:lvl1pPr>
              <a:defRPr/>
            </a:lvl1pPr>
          </a:lstStyle>
          <a:p>
            <a:pPr>
              <a:defRPr/>
            </a:pPr>
            <a:fld id="{1568D085-FC8B-45F8-83A8-4C87A1AF1595}" type="slidenum">
              <a:rPr lang="en-US" altLang="zh-CN"/>
              <a:pPr>
                <a:defRPr/>
              </a:pPr>
              <a:t>‹#›</a:t>
            </a:fld>
            <a:endParaRPr lang="en-US" altLang="zh-CN"/>
          </a:p>
        </p:txBody>
      </p:sp>
    </p:spTree>
    <p:extLst>
      <p:ext uri="{BB962C8B-B14F-4D97-AF65-F5344CB8AC3E}">
        <p14:creationId xmlns:p14="http://schemas.microsoft.com/office/powerpoint/2010/main" val="3833826493"/>
      </p:ext>
    </p:extLst>
  </p:cSld>
  <p:clrMapOvr>
    <a:masterClrMapping/>
  </p:clrMapOvr>
  <p:transition spd="slow">
    <p:strips/>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7"/>
          <p:cNvSpPr>
            <a:spLocks noGrp="1" noChangeArrowheads="1"/>
          </p:cNvSpPr>
          <p:nvPr>
            <p:ph type="sldNum" sz="quarter" idx="12"/>
          </p:nvPr>
        </p:nvSpPr>
        <p:spPr>
          <a:ln/>
        </p:spPr>
        <p:txBody>
          <a:bodyPr/>
          <a:lstStyle>
            <a:lvl1pPr>
              <a:defRPr/>
            </a:lvl1pPr>
          </a:lstStyle>
          <a:p>
            <a:pPr>
              <a:defRPr/>
            </a:pPr>
            <a:fld id="{F630B22E-3CCF-4556-803B-527E463833C3}" type="slidenum">
              <a:rPr lang="en-US" altLang="zh-CN"/>
              <a:pPr>
                <a:defRPr/>
              </a:pPr>
              <a:t>‹#›</a:t>
            </a:fld>
            <a:endParaRPr lang="en-US" altLang="zh-CN"/>
          </a:p>
        </p:txBody>
      </p:sp>
    </p:spTree>
    <p:extLst>
      <p:ext uri="{BB962C8B-B14F-4D97-AF65-F5344CB8AC3E}">
        <p14:creationId xmlns:p14="http://schemas.microsoft.com/office/powerpoint/2010/main" val="2010482060"/>
      </p:ext>
    </p:extLst>
  </p:cSld>
  <p:clrMapOvr>
    <a:masterClrMapping/>
  </p:clrMapOvr>
  <p:transition spd="slow">
    <p:strips/>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7"/>
          <p:cNvSpPr>
            <a:spLocks noGrp="1" noChangeArrowheads="1"/>
          </p:cNvSpPr>
          <p:nvPr>
            <p:ph type="sldNum" sz="quarter" idx="12"/>
          </p:nvPr>
        </p:nvSpPr>
        <p:spPr>
          <a:ln/>
        </p:spPr>
        <p:txBody>
          <a:bodyPr/>
          <a:lstStyle>
            <a:lvl1pPr>
              <a:defRPr/>
            </a:lvl1pPr>
          </a:lstStyle>
          <a:p>
            <a:pPr>
              <a:defRPr/>
            </a:pPr>
            <a:fld id="{679012DC-A0B1-4A8F-891A-8E73C2B0009A}" type="slidenum">
              <a:rPr lang="en-US" altLang="zh-CN"/>
              <a:pPr>
                <a:defRPr/>
              </a:pPr>
              <a:t>‹#›</a:t>
            </a:fld>
            <a:endParaRPr lang="en-US" altLang="zh-CN"/>
          </a:p>
        </p:txBody>
      </p:sp>
    </p:spTree>
    <p:extLst>
      <p:ext uri="{BB962C8B-B14F-4D97-AF65-F5344CB8AC3E}">
        <p14:creationId xmlns:p14="http://schemas.microsoft.com/office/powerpoint/2010/main" val="1055861347"/>
      </p:ext>
    </p:extLst>
  </p:cSld>
  <p:clrMapOvr>
    <a:masterClrMapping/>
  </p:clrMapOvr>
  <p:transition spd="slow">
    <p:strips/>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7"/>
          <p:cNvSpPr>
            <a:spLocks noGrp="1" noChangeArrowheads="1"/>
          </p:cNvSpPr>
          <p:nvPr>
            <p:ph type="sldNum" sz="quarter" idx="12"/>
          </p:nvPr>
        </p:nvSpPr>
        <p:spPr>
          <a:ln/>
        </p:spPr>
        <p:txBody>
          <a:bodyPr/>
          <a:lstStyle>
            <a:lvl1pPr>
              <a:defRPr/>
            </a:lvl1pPr>
          </a:lstStyle>
          <a:p>
            <a:pPr>
              <a:defRPr/>
            </a:pPr>
            <a:fld id="{BB11EDAA-0E6F-4F33-935B-BAD0BFAF3E52}" type="slidenum">
              <a:rPr lang="en-US" altLang="zh-CN"/>
              <a:pPr>
                <a:defRPr/>
              </a:pPr>
              <a:t>‹#›</a:t>
            </a:fld>
            <a:endParaRPr lang="en-US" altLang="zh-CN"/>
          </a:p>
        </p:txBody>
      </p:sp>
    </p:spTree>
    <p:extLst>
      <p:ext uri="{BB962C8B-B14F-4D97-AF65-F5344CB8AC3E}">
        <p14:creationId xmlns:p14="http://schemas.microsoft.com/office/powerpoint/2010/main" val="47908979"/>
      </p:ext>
    </p:extLst>
  </p:cSld>
  <p:clrMapOvr>
    <a:masterClrMapping/>
  </p:clrMapOvr>
  <p:transition spd="slow">
    <p:strips/>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
          <p:cNvSpPr>
            <a:spLocks noGrp="1" noChangeArrowheads="1"/>
          </p:cNvSpPr>
          <p:nvPr>
            <p:ph type="sldNum" sz="quarter" idx="12"/>
          </p:nvPr>
        </p:nvSpPr>
        <p:spPr>
          <a:ln/>
        </p:spPr>
        <p:txBody>
          <a:bodyPr/>
          <a:lstStyle>
            <a:lvl1pPr>
              <a:defRPr/>
            </a:lvl1pPr>
          </a:lstStyle>
          <a:p>
            <a:pPr>
              <a:defRPr/>
            </a:pPr>
            <a:fld id="{63F09F7E-5CC2-4AFF-8950-721F93A223C0}" type="slidenum">
              <a:rPr lang="en-US" altLang="zh-CN"/>
              <a:pPr>
                <a:defRPr/>
              </a:pPr>
              <a:t>‹#›</a:t>
            </a:fld>
            <a:endParaRPr lang="en-US" altLang="zh-CN"/>
          </a:p>
        </p:txBody>
      </p:sp>
    </p:spTree>
    <p:extLst>
      <p:ext uri="{BB962C8B-B14F-4D97-AF65-F5344CB8AC3E}">
        <p14:creationId xmlns:p14="http://schemas.microsoft.com/office/powerpoint/2010/main" val="2182743826"/>
      </p:ext>
    </p:extLst>
  </p:cSld>
  <p:clrMapOvr>
    <a:masterClrMapping/>
  </p:clrMapOvr>
  <p:transition spd="slow">
    <p:strips/>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
          <p:cNvSpPr>
            <a:spLocks noGrp="1" noChangeArrowheads="1"/>
          </p:cNvSpPr>
          <p:nvPr>
            <p:ph type="sldNum" sz="quarter" idx="12"/>
          </p:nvPr>
        </p:nvSpPr>
        <p:spPr>
          <a:ln/>
        </p:spPr>
        <p:txBody>
          <a:bodyPr/>
          <a:lstStyle>
            <a:lvl1pPr>
              <a:defRPr/>
            </a:lvl1pPr>
          </a:lstStyle>
          <a:p>
            <a:pPr>
              <a:defRPr/>
            </a:pPr>
            <a:fld id="{F0ED3380-BD90-4A4D-9D20-7A169D926A03}" type="slidenum">
              <a:rPr lang="en-US" altLang="zh-CN"/>
              <a:pPr>
                <a:defRPr/>
              </a:pPr>
              <a:t>‹#›</a:t>
            </a:fld>
            <a:endParaRPr lang="en-US" altLang="zh-CN"/>
          </a:p>
        </p:txBody>
      </p:sp>
    </p:spTree>
    <p:extLst>
      <p:ext uri="{BB962C8B-B14F-4D97-AF65-F5344CB8AC3E}">
        <p14:creationId xmlns:p14="http://schemas.microsoft.com/office/powerpoint/2010/main" val="1257604634"/>
      </p:ext>
    </p:extLst>
  </p:cSld>
  <p:clrMapOvr>
    <a:masterClrMapping/>
  </p:clrMapOvr>
  <p:transition spd="slow">
    <p:strips/>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2"/>
          <p:cNvSpPr>
            <a:spLocks noChangeShapeType="1"/>
          </p:cNvSpPr>
          <p:nvPr/>
        </p:nvSpPr>
        <p:spPr bwMode="auto">
          <a:xfrm>
            <a:off x="7962900" y="152400"/>
            <a:ext cx="0" cy="1524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7" name="Rectangle 3"/>
          <p:cNvSpPr>
            <a:spLocks noGrp="1" noChangeArrowheads="1"/>
          </p:cNvSpPr>
          <p:nvPr>
            <p:ph type="title"/>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28" name="Rectangle 4"/>
          <p:cNvSpPr>
            <a:spLocks noGrp="1" noChangeArrowheads="1"/>
          </p:cNvSpPr>
          <p:nvPr>
            <p:ph type="body" idx="1"/>
          </p:nvPr>
        </p:nvSpPr>
        <p:spPr bwMode="auto">
          <a:xfrm>
            <a:off x="457200" y="1719263"/>
            <a:ext cx="8229600" cy="441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6325" name="Rectangle 5"/>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000">
                <a:latin typeface="Arial" charset="0"/>
              </a:defRPr>
            </a:lvl1pPr>
          </a:lstStyle>
          <a:p>
            <a:pPr>
              <a:defRPr/>
            </a:pPr>
            <a:endParaRPr lang="en-US" altLang="zh-CN"/>
          </a:p>
        </p:txBody>
      </p:sp>
      <p:sp>
        <p:nvSpPr>
          <p:cNvPr id="56326" name="Rectangle 6"/>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000">
                <a:latin typeface="Arial" charset="0"/>
              </a:defRPr>
            </a:lvl1pPr>
          </a:lstStyle>
          <a:p>
            <a:pPr>
              <a:defRPr/>
            </a:pPr>
            <a:endParaRPr lang="en-US" altLang="zh-CN"/>
          </a:p>
        </p:txBody>
      </p:sp>
      <p:sp>
        <p:nvSpPr>
          <p:cNvPr id="56327" name="Rectangle 7"/>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a:lvl1pPr>
          </a:lstStyle>
          <a:p>
            <a:pPr>
              <a:defRPr/>
            </a:pPr>
            <a:fld id="{FCD6CD54-974F-4928-BD1A-6946EB251743}" type="slidenum">
              <a:rPr lang="en-US" altLang="zh-CN"/>
              <a:pPr>
                <a:defRPr/>
              </a:pPr>
              <a:t>‹#›</a:t>
            </a:fld>
            <a:endParaRPr lang="en-US" altLang="zh-CN"/>
          </a:p>
        </p:txBody>
      </p:sp>
      <p:grpSp>
        <p:nvGrpSpPr>
          <p:cNvPr id="1032" name="Group 8"/>
          <p:cNvGrpSpPr>
            <a:grpSpLocks/>
          </p:cNvGrpSpPr>
          <p:nvPr/>
        </p:nvGrpSpPr>
        <p:grpSpPr bwMode="auto">
          <a:xfrm>
            <a:off x="8153400" y="152400"/>
            <a:ext cx="792163" cy="1295400"/>
            <a:chOff x="5136" y="960"/>
            <a:chExt cx="528" cy="864"/>
          </a:xfrm>
        </p:grpSpPr>
        <p:sp>
          <p:nvSpPr>
            <p:cNvPr id="1033" name="Oval 9"/>
            <p:cNvSpPr>
              <a:spLocks noChangeArrowheads="1"/>
            </p:cNvSpPr>
            <p:nvPr/>
          </p:nvSpPr>
          <p:spPr bwMode="auto">
            <a:xfrm>
              <a:off x="5136" y="960"/>
              <a:ext cx="80" cy="8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34" name="Oval 10"/>
            <p:cNvSpPr>
              <a:spLocks noChangeArrowheads="1"/>
            </p:cNvSpPr>
            <p:nvPr/>
          </p:nvSpPr>
          <p:spPr bwMode="auto">
            <a:xfrm>
              <a:off x="5248" y="960"/>
              <a:ext cx="79" cy="8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35" name="Oval 11"/>
            <p:cNvSpPr>
              <a:spLocks noChangeArrowheads="1"/>
            </p:cNvSpPr>
            <p:nvPr/>
          </p:nvSpPr>
          <p:spPr bwMode="auto">
            <a:xfrm>
              <a:off x="5360" y="960"/>
              <a:ext cx="76" cy="8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36" name="Oval 12"/>
            <p:cNvSpPr>
              <a:spLocks noChangeArrowheads="1"/>
            </p:cNvSpPr>
            <p:nvPr/>
          </p:nvSpPr>
          <p:spPr bwMode="auto">
            <a:xfrm>
              <a:off x="5136" y="1072"/>
              <a:ext cx="80" cy="7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37" name="Oval 13"/>
            <p:cNvSpPr>
              <a:spLocks noChangeArrowheads="1"/>
            </p:cNvSpPr>
            <p:nvPr/>
          </p:nvSpPr>
          <p:spPr bwMode="auto">
            <a:xfrm>
              <a:off x="5248" y="1072"/>
              <a:ext cx="79" cy="7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38" name="Oval 14"/>
            <p:cNvSpPr>
              <a:spLocks noChangeArrowheads="1"/>
            </p:cNvSpPr>
            <p:nvPr/>
          </p:nvSpPr>
          <p:spPr bwMode="auto">
            <a:xfrm>
              <a:off x="5360" y="1072"/>
              <a:ext cx="76" cy="7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39" name="Oval 15"/>
            <p:cNvSpPr>
              <a:spLocks noChangeArrowheads="1"/>
            </p:cNvSpPr>
            <p:nvPr/>
          </p:nvSpPr>
          <p:spPr bwMode="auto">
            <a:xfrm>
              <a:off x="5472" y="1072"/>
              <a:ext cx="73" cy="7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40" name="Oval 16"/>
            <p:cNvSpPr>
              <a:spLocks noChangeArrowheads="1"/>
            </p:cNvSpPr>
            <p:nvPr/>
          </p:nvSpPr>
          <p:spPr bwMode="auto">
            <a:xfrm>
              <a:off x="5136" y="1184"/>
              <a:ext cx="80" cy="7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41" name="Oval 17"/>
            <p:cNvSpPr>
              <a:spLocks noChangeArrowheads="1"/>
            </p:cNvSpPr>
            <p:nvPr/>
          </p:nvSpPr>
          <p:spPr bwMode="auto">
            <a:xfrm>
              <a:off x="5248" y="1184"/>
              <a:ext cx="79" cy="7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42" name="Oval 18"/>
            <p:cNvSpPr>
              <a:spLocks noChangeArrowheads="1"/>
            </p:cNvSpPr>
            <p:nvPr/>
          </p:nvSpPr>
          <p:spPr bwMode="auto">
            <a:xfrm>
              <a:off x="5360" y="1184"/>
              <a:ext cx="76" cy="7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43" name="Oval 19"/>
            <p:cNvSpPr>
              <a:spLocks noChangeArrowheads="1"/>
            </p:cNvSpPr>
            <p:nvPr/>
          </p:nvSpPr>
          <p:spPr bwMode="auto">
            <a:xfrm>
              <a:off x="5472" y="1184"/>
              <a:ext cx="73" cy="7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44" name="Oval 20"/>
            <p:cNvSpPr>
              <a:spLocks noChangeArrowheads="1"/>
            </p:cNvSpPr>
            <p:nvPr/>
          </p:nvSpPr>
          <p:spPr bwMode="auto">
            <a:xfrm>
              <a:off x="5584" y="1184"/>
              <a:ext cx="80" cy="7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45" name="Oval 21"/>
            <p:cNvSpPr>
              <a:spLocks noChangeArrowheads="1"/>
            </p:cNvSpPr>
            <p:nvPr/>
          </p:nvSpPr>
          <p:spPr bwMode="auto">
            <a:xfrm>
              <a:off x="5136" y="1296"/>
              <a:ext cx="80" cy="8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46" name="Oval 22"/>
            <p:cNvSpPr>
              <a:spLocks noChangeArrowheads="1"/>
            </p:cNvSpPr>
            <p:nvPr/>
          </p:nvSpPr>
          <p:spPr bwMode="auto">
            <a:xfrm>
              <a:off x="5248" y="1296"/>
              <a:ext cx="79" cy="8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47" name="Oval 23"/>
            <p:cNvSpPr>
              <a:spLocks noChangeArrowheads="1"/>
            </p:cNvSpPr>
            <p:nvPr/>
          </p:nvSpPr>
          <p:spPr bwMode="auto">
            <a:xfrm>
              <a:off x="5360" y="1296"/>
              <a:ext cx="76" cy="8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48" name="Oval 24"/>
            <p:cNvSpPr>
              <a:spLocks noChangeArrowheads="1"/>
            </p:cNvSpPr>
            <p:nvPr/>
          </p:nvSpPr>
          <p:spPr bwMode="auto">
            <a:xfrm>
              <a:off x="5472" y="1296"/>
              <a:ext cx="73" cy="8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49" name="Oval 25"/>
            <p:cNvSpPr>
              <a:spLocks noChangeArrowheads="1"/>
            </p:cNvSpPr>
            <p:nvPr/>
          </p:nvSpPr>
          <p:spPr bwMode="auto">
            <a:xfrm>
              <a:off x="5136" y="1408"/>
              <a:ext cx="80" cy="8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50" name="Oval 26"/>
            <p:cNvSpPr>
              <a:spLocks noChangeArrowheads="1"/>
            </p:cNvSpPr>
            <p:nvPr/>
          </p:nvSpPr>
          <p:spPr bwMode="auto">
            <a:xfrm>
              <a:off x="5248" y="1408"/>
              <a:ext cx="79" cy="8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51" name="Oval 27"/>
            <p:cNvSpPr>
              <a:spLocks noChangeArrowheads="1"/>
            </p:cNvSpPr>
            <p:nvPr/>
          </p:nvSpPr>
          <p:spPr bwMode="auto">
            <a:xfrm>
              <a:off x="5360" y="1408"/>
              <a:ext cx="76" cy="8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52" name="Oval 28"/>
            <p:cNvSpPr>
              <a:spLocks noChangeArrowheads="1"/>
            </p:cNvSpPr>
            <p:nvPr/>
          </p:nvSpPr>
          <p:spPr bwMode="auto">
            <a:xfrm>
              <a:off x="5472" y="1408"/>
              <a:ext cx="73" cy="8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53" name="Oval 29"/>
            <p:cNvSpPr>
              <a:spLocks noChangeArrowheads="1"/>
            </p:cNvSpPr>
            <p:nvPr/>
          </p:nvSpPr>
          <p:spPr bwMode="auto">
            <a:xfrm>
              <a:off x="5584" y="1408"/>
              <a:ext cx="80" cy="80"/>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54" name="Oval 30"/>
            <p:cNvSpPr>
              <a:spLocks noChangeArrowheads="1"/>
            </p:cNvSpPr>
            <p:nvPr/>
          </p:nvSpPr>
          <p:spPr bwMode="auto">
            <a:xfrm>
              <a:off x="5136" y="1520"/>
              <a:ext cx="80" cy="7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55" name="Oval 31"/>
            <p:cNvSpPr>
              <a:spLocks noChangeArrowheads="1"/>
            </p:cNvSpPr>
            <p:nvPr/>
          </p:nvSpPr>
          <p:spPr bwMode="auto">
            <a:xfrm>
              <a:off x="5248" y="1520"/>
              <a:ext cx="79" cy="7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56" name="Oval 32"/>
            <p:cNvSpPr>
              <a:spLocks noChangeArrowheads="1"/>
            </p:cNvSpPr>
            <p:nvPr/>
          </p:nvSpPr>
          <p:spPr bwMode="auto">
            <a:xfrm>
              <a:off x="5360" y="1520"/>
              <a:ext cx="76" cy="7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57" name="Oval 33"/>
            <p:cNvSpPr>
              <a:spLocks noChangeArrowheads="1"/>
            </p:cNvSpPr>
            <p:nvPr/>
          </p:nvSpPr>
          <p:spPr bwMode="auto">
            <a:xfrm>
              <a:off x="5472" y="1520"/>
              <a:ext cx="73" cy="79"/>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58" name="Oval 34"/>
            <p:cNvSpPr>
              <a:spLocks noChangeArrowheads="1"/>
            </p:cNvSpPr>
            <p:nvPr/>
          </p:nvSpPr>
          <p:spPr bwMode="auto">
            <a:xfrm>
              <a:off x="5136" y="1632"/>
              <a:ext cx="80" cy="7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59" name="Oval 35"/>
            <p:cNvSpPr>
              <a:spLocks noChangeArrowheads="1"/>
            </p:cNvSpPr>
            <p:nvPr/>
          </p:nvSpPr>
          <p:spPr bwMode="auto">
            <a:xfrm>
              <a:off x="5248" y="1632"/>
              <a:ext cx="79" cy="7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60" name="Oval 36"/>
            <p:cNvSpPr>
              <a:spLocks noChangeArrowheads="1"/>
            </p:cNvSpPr>
            <p:nvPr/>
          </p:nvSpPr>
          <p:spPr bwMode="auto">
            <a:xfrm>
              <a:off x="5360" y="1632"/>
              <a:ext cx="76" cy="75"/>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61" name="Oval 37"/>
            <p:cNvSpPr>
              <a:spLocks noChangeArrowheads="1"/>
            </p:cNvSpPr>
            <p:nvPr/>
          </p:nvSpPr>
          <p:spPr bwMode="auto">
            <a:xfrm>
              <a:off x="5472" y="1632"/>
              <a:ext cx="73" cy="75"/>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62" name="Oval 38"/>
            <p:cNvSpPr>
              <a:spLocks noChangeArrowheads="1"/>
            </p:cNvSpPr>
            <p:nvPr/>
          </p:nvSpPr>
          <p:spPr bwMode="auto">
            <a:xfrm>
              <a:off x="5248" y="1744"/>
              <a:ext cx="79" cy="80"/>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63" name="Oval 39"/>
            <p:cNvSpPr>
              <a:spLocks noChangeArrowheads="1"/>
            </p:cNvSpPr>
            <p:nvPr/>
          </p:nvSpPr>
          <p:spPr bwMode="auto">
            <a:xfrm>
              <a:off x="5472" y="1744"/>
              <a:ext cx="73" cy="80"/>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grpSp>
    </p:spTree>
  </p:cSld>
  <p:clrMap bg1="lt1" tx1="dk1" bg2="lt2" tx2="dk2" accent1="accent1" accent2="accent2" accent3="accent3" accent4="accent4" accent5="accent5" accent6="accent6" hlink="hlink" folHlink="folHlink"/>
  <p:sldLayoutIdLst>
    <p:sldLayoutId id="2147483799"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800" r:id="rId12"/>
    <p:sldLayoutId id="2147483801" r:id="rId13"/>
  </p:sldLayoutIdLst>
  <p:transition spd="slow">
    <p:strips/>
  </p:transition>
  <p:timing>
    <p:tnLst>
      <p:par>
        <p:cTn id="1" dur="indefinite" restart="never" nodeType="tmRoot"/>
      </p:par>
    </p:tnLst>
  </p:timing>
  <p:txStyles>
    <p:title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charset="0"/>
          <a:ea typeface="宋体" pitchFamily="2" charset="-122"/>
        </a:defRPr>
      </a:lvl2pPr>
      <a:lvl3pPr algn="l" rtl="0" eaLnBrk="0" fontAlgn="base" hangingPunct="0">
        <a:spcBef>
          <a:spcPct val="0"/>
        </a:spcBef>
        <a:spcAft>
          <a:spcPct val="0"/>
        </a:spcAft>
        <a:defRPr sz="3900" b="1">
          <a:solidFill>
            <a:schemeClr val="tx2"/>
          </a:solidFill>
          <a:latin typeface="Arial" charset="0"/>
          <a:ea typeface="宋体" pitchFamily="2" charset="-122"/>
        </a:defRPr>
      </a:lvl3pPr>
      <a:lvl4pPr algn="l" rtl="0" eaLnBrk="0" fontAlgn="base" hangingPunct="0">
        <a:spcBef>
          <a:spcPct val="0"/>
        </a:spcBef>
        <a:spcAft>
          <a:spcPct val="0"/>
        </a:spcAft>
        <a:defRPr sz="3900" b="1">
          <a:solidFill>
            <a:schemeClr val="tx2"/>
          </a:solidFill>
          <a:latin typeface="Arial" charset="0"/>
          <a:ea typeface="宋体" pitchFamily="2" charset="-122"/>
        </a:defRPr>
      </a:lvl4pPr>
      <a:lvl5pPr algn="l" rtl="0" eaLnBrk="0" fontAlgn="base" hangingPunct="0">
        <a:spcBef>
          <a:spcPct val="0"/>
        </a:spcBef>
        <a:spcAft>
          <a:spcPct val="0"/>
        </a:spcAft>
        <a:defRPr sz="3900" b="1">
          <a:solidFill>
            <a:schemeClr val="tx2"/>
          </a:solidFill>
          <a:latin typeface="Arial" charset="0"/>
          <a:ea typeface="宋体" pitchFamily="2" charset="-122"/>
        </a:defRPr>
      </a:lvl5pPr>
      <a:lvl6pPr marL="457200" algn="l" rtl="0" fontAlgn="base">
        <a:spcBef>
          <a:spcPct val="0"/>
        </a:spcBef>
        <a:spcAft>
          <a:spcPct val="0"/>
        </a:spcAft>
        <a:defRPr sz="3900" b="1">
          <a:solidFill>
            <a:schemeClr val="tx2"/>
          </a:solidFill>
          <a:latin typeface="Arial" charset="0"/>
          <a:ea typeface="宋体" pitchFamily="2" charset="-122"/>
        </a:defRPr>
      </a:lvl6pPr>
      <a:lvl7pPr marL="914400" algn="l" rtl="0" fontAlgn="base">
        <a:spcBef>
          <a:spcPct val="0"/>
        </a:spcBef>
        <a:spcAft>
          <a:spcPct val="0"/>
        </a:spcAft>
        <a:defRPr sz="3900" b="1">
          <a:solidFill>
            <a:schemeClr val="tx2"/>
          </a:solidFill>
          <a:latin typeface="Arial" charset="0"/>
          <a:ea typeface="宋体" pitchFamily="2" charset="-122"/>
        </a:defRPr>
      </a:lvl7pPr>
      <a:lvl8pPr marL="1371600" algn="l" rtl="0" fontAlgn="base">
        <a:spcBef>
          <a:spcPct val="0"/>
        </a:spcBef>
        <a:spcAft>
          <a:spcPct val="0"/>
        </a:spcAft>
        <a:defRPr sz="3900" b="1">
          <a:solidFill>
            <a:schemeClr val="tx2"/>
          </a:solidFill>
          <a:latin typeface="Arial" charset="0"/>
          <a:ea typeface="宋体" pitchFamily="2" charset="-122"/>
        </a:defRPr>
      </a:lvl8pPr>
      <a:lvl9pPr marL="1828800" algn="l" rtl="0" fontAlgn="base">
        <a:spcBef>
          <a:spcPct val="0"/>
        </a:spcBef>
        <a:spcAft>
          <a:spcPct val="0"/>
        </a:spcAft>
        <a:defRPr sz="3900" b="1">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3" Type="http://schemas.openxmlformats.org/officeDocument/2006/relationships/hyperlink" Target="http://image.baidu.com/search/detail?ct=503316480&amp;z=undefined&amp;tn=baiduimagedetail&amp;ipn=d&amp;word=%E6%B1%BD%E8%BD%A6&amp;step_word=&amp;ie=utf-8&amp;in=&amp;cl=2&amp;lm=-1&amp;st=undefined&amp;cs=2326093987,446713050&amp;os=1984700262,2181273610&amp;simid=3577307900,559258648&amp;pn=2&amp;rn=1&amp;di=103470769820&amp;ln=1915&amp;fr=&amp;fmq=1539023530393_R&amp;fm=&amp;ic=undefined&amp;s=undefined&amp;se=&amp;sme=&amp;tab=0&amp;width=undefined&amp;height=undefined&amp;face=undefined&amp;is=0,0&amp;istype=0&amp;ist=&amp;jit=&amp;bdtype=0&amp;spn=0&amp;pi=0&amp;gsm=0&amp;objurl=http%3A%2F%2Fa0.att.hudong.com%2F68%2F51%2F300001358135131485517725477_950.jpg&amp;rpstart=0&amp;rpnum=0&amp;adpicid=0" TargetMode="External"/><Relationship Id="rId7" Type="http://schemas.openxmlformats.org/officeDocument/2006/relationships/image" Target="../media/image16.jpeg"/><Relationship Id="rId2" Type="http://schemas.openxmlformats.org/officeDocument/2006/relationships/image" Target="../media/image12.jpeg"/><Relationship Id="rId1" Type="http://schemas.openxmlformats.org/officeDocument/2006/relationships/slideLayout" Target="../slideLayouts/slideLayout13.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hyperlink" Target="mailto:yunguo@ecust.edu.cn"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mailto:wangli@ecust.edu.cn"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audio" Target="../media/audio2.wav"/><Relationship Id="rId7"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www.chinanews.com/tp/hd2011/2013/01-24/168781.shtml#nextpage" TargetMode="External"/><Relationship Id="rId11" Type="http://schemas.openxmlformats.org/officeDocument/2006/relationships/image" Target="../media/image31.emf"/><Relationship Id="rId5" Type="http://schemas.openxmlformats.org/officeDocument/2006/relationships/image" Target="../media/image26.jpeg"/><Relationship Id="rId10" Type="http://schemas.openxmlformats.org/officeDocument/2006/relationships/image" Target="../media/image30.emf"/><Relationship Id="rId4" Type="http://schemas.openxmlformats.org/officeDocument/2006/relationships/image" Target="../media/image25.jpeg"/><Relationship Id="rId9" Type="http://schemas.openxmlformats.org/officeDocument/2006/relationships/image" Target="../media/image29.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34.emf"/><Relationship Id="rId4" Type="http://schemas.openxmlformats.org/officeDocument/2006/relationships/oleObject" Target="../embeddings/oleObject2.bin"/></Relationships>
</file>

<file path=ppt/slides/_rels/slide25.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emf"/><Relationship Id="rId1" Type="http://schemas.openxmlformats.org/officeDocument/2006/relationships/slideLayout" Target="../slideLayouts/slideLayout7.xml"/><Relationship Id="rId4" Type="http://schemas.openxmlformats.org/officeDocument/2006/relationships/image" Target="../media/image40.w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8" Type="http://schemas.openxmlformats.org/officeDocument/2006/relationships/image" Target="../media/image52.wmf"/><Relationship Id="rId13" Type="http://schemas.openxmlformats.org/officeDocument/2006/relationships/image" Target="../media/image55.png"/><Relationship Id="rId3" Type="http://schemas.openxmlformats.org/officeDocument/2006/relationships/audio" Target="../media/media1.m4a"/><Relationship Id="rId7" Type="http://schemas.openxmlformats.org/officeDocument/2006/relationships/oleObject" Target="../embeddings/oleObject4.bin"/><Relationship Id="rId12" Type="http://schemas.openxmlformats.org/officeDocument/2006/relationships/image" Target="../media/image54.wmf"/><Relationship Id="rId2" Type="http://schemas.microsoft.com/office/2007/relationships/media" Target="../media/media1.m4a"/><Relationship Id="rId1" Type="http://schemas.openxmlformats.org/officeDocument/2006/relationships/vmlDrawing" Target="../drawings/vmlDrawing3.vml"/><Relationship Id="rId6" Type="http://schemas.openxmlformats.org/officeDocument/2006/relationships/image" Target="../media/image51.wmf"/><Relationship Id="rId11" Type="http://schemas.openxmlformats.org/officeDocument/2006/relationships/oleObject" Target="../embeddings/oleObject6.bin"/><Relationship Id="rId5" Type="http://schemas.openxmlformats.org/officeDocument/2006/relationships/oleObject" Target="../embeddings/oleObject3.bin"/><Relationship Id="rId10" Type="http://schemas.openxmlformats.org/officeDocument/2006/relationships/image" Target="../media/image53.wmf"/><Relationship Id="rId4" Type="http://schemas.openxmlformats.org/officeDocument/2006/relationships/slideLayout" Target="../slideLayouts/slideLayout2.xml"/><Relationship Id="rId9" Type="http://schemas.openxmlformats.org/officeDocument/2006/relationships/oleObject" Target="../embeddings/oleObject5.bin"/><Relationship Id="rId1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61.w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63.wmf"/><Relationship Id="rId5" Type="http://schemas.openxmlformats.org/officeDocument/2006/relationships/oleObject" Target="../embeddings/oleObject9.bin"/><Relationship Id="rId4" Type="http://schemas.openxmlformats.org/officeDocument/2006/relationships/image" Target="../media/image62.w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64.w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65.w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66.w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755650" y="836613"/>
            <a:ext cx="6402388" cy="3276600"/>
          </a:xfrm>
        </p:spPr>
        <p:txBody>
          <a:bodyPr/>
          <a:lstStyle/>
          <a:p>
            <a:pPr algn="ctr" eaLnBrk="1" hangingPunct="1">
              <a:lnSpc>
                <a:spcPct val="160000"/>
              </a:lnSpc>
            </a:pPr>
            <a:r>
              <a:rPr lang="zh-CN" altLang="en-US" sz="8800" dirty="0" smtClean="0">
                <a:solidFill>
                  <a:schemeClr val="tx1"/>
                </a:solidFill>
                <a:ea typeface="方正舒体" panose="02010601030101010101" pitchFamily="2" charset="-122"/>
              </a:rPr>
              <a:t>催化原理</a:t>
            </a:r>
            <a:r>
              <a:rPr lang="zh-CN" altLang="en-US" sz="6600" dirty="0" smtClean="0"/>
              <a:t/>
            </a:r>
            <a:br>
              <a:rPr lang="zh-CN" altLang="en-US" sz="6600" dirty="0" smtClean="0"/>
            </a:br>
            <a:r>
              <a:rPr lang="en-US" altLang="zh-CN" sz="4400" dirty="0" smtClean="0"/>
              <a:t>Principle of Catalysis</a:t>
            </a:r>
            <a:br>
              <a:rPr lang="en-US" altLang="zh-CN" sz="4400" dirty="0" smtClean="0"/>
            </a:br>
            <a:endParaRPr lang="en-US" altLang="zh-CN" dirty="0" smtClean="0"/>
          </a:p>
        </p:txBody>
      </p:sp>
      <p:sp>
        <p:nvSpPr>
          <p:cNvPr id="7171" name="Rectangle 3"/>
          <p:cNvSpPr>
            <a:spLocks noGrp="1" noChangeArrowheads="1"/>
          </p:cNvSpPr>
          <p:nvPr>
            <p:ph type="subTitle" idx="1"/>
          </p:nvPr>
        </p:nvSpPr>
        <p:spPr>
          <a:xfrm>
            <a:off x="1371600" y="4572000"/>
            <a:ext cx="5648325" cy="1371600"/>
          </a:xfrm>
        </p:spPr>
        <p:txBody>
          <a:bodyPr/>
          <a:lstStyle/>
          <a:p>
            <a:pPr eaLnBrk="1" hangingPunct="1"/>
            <a:r>
              <a:rPr lang="zh-CN" altLang="en-US" smtClean="0">
                <a:latin typeface="楷体_GB2312" pitchFamily="49" charset="-122"/>
                <a:ea typeface="楷体_GB2312" pitchFamily="49" charset="-122"/>
              </a:rPr>
              <a:t>华东理工大学  </a:t>
            </a:r>
          </a:p>
          <a:p>
            <a:pPr eaLnBrk="1" hangingPunct="1"/>
            <a:r>
              <a:rPr lang="zh-CN" altLang="en-US" smtClean="0">
                <a:latin typeface="楷体_GB2312" pitchFamily="49" charset="-122"/>
                <a:ea typeface="楷体_GB2312" pitchFamily="49" charset="-122"/>
              </a:rPr>
              <a:t>郭耘</a:t>
            </a:r>
            <a:endParaRPr lang="zh-CN" altLang="en-US" smtClean="0"/>
          </a:p>
        </p:txBody>
      </p:sp>
    </p:spTree>
  </p:cSld>
  <p:clrMapOvr>
    <a:masterClrMapping/>
  </p:clrMapOvr>
  <p:transition spd="slow">
    <p:strips/>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539750" y="1125538"/>
            <a:ext cx="7124700" cy="604837"/>
          </a:xfrm>
        </p:spPr>
        <p:txBody>
          <a:bodyPr/>
          <a:lstStyle/>
          <a:p>
            <a:pPr eaLnBrk="1" hangingPunct="1"/>
            <a:r>
              <a:rPr lang="zh-CN" altLang="en-US" sz="2600" smtClean="0">
                <a:solidFill>
                  <a:srgbClr val="0000FF"/>
                </a:solidFill>
                <a:ea typeface="黑体" panose="02010609060101010101" pitchFamily="49" charset="-122"/>
              </a:rPr>
              <a:t>催化剂对不同的反应具有选择性</a:t>
            </a:r>
          </a:p>
        </p:txBody>
      </p:sp>
      <p:sp>
        <p:nvSpPr>
          <p:cNvPr id="14339" name="Rectangle 3"/>
          <p:cNvSpPr>
            <a:spLocks noGrp="1" noChangeArrowheads="1"/>
          </p:cNvSpPr>
          <p:nvPr>
            <p:ph type="body" idx="1"/>
          </p:nvPr>
        </p:nvSpPr>
        <p:spPr>
          <a:xfrm>
            <a:off x="179388" y="3284538"/>
            <a:ext cx="8640762" cy="3384550"/>
          </a:xfrm>
        </p:spPr>
        <p:txBody>
          <a:bodyPr/>
          <a:lstStyle/>
          <a:p>
            <a:pPr algn="just" eaLnBrk="1" hangingPunct="1">
              <a:lnSpc>
                <a:spcPct val="90000"/>
              </a:lnSpc>
            </a:pPr>
            <a:r>
              <a:rPr lang="zh-CN" altLang="en-US" sz="2600" smtClean="0">
                <a:latin typeface="Times New Roman" panose="02020603050405020304" pitchFamily="18" charset="0"/>
              </a:rPr>
              <a:t>对于不同的反应，催化剂的活性是不同的。</a:t>
            </a:r>
            <a:endParaRPr lang="zh-CN" altLang="en-US" sz="2600" baseline="-25000" smtClean="0"/>
          </a:p>
          <a:p>
            <a:pPr algn="just" eaLnBrk="1" hangingPunct="1">
              <a:lnSpc>
                <a:spcPct val="90000"/>
              </a:lnSpc>
            </a:pPr>
            <a:r>
              <a:rPr lang="zh-CN" altLang="en-US" sz="2600" smtClean="0">
                <a:solidFill>
                  <a:srgbClr val="FF0000"/>
                </a:solidFill>
                <a:latin typeface="Times New Roman" panose="02020603050405020304" pitchFamily="18" charset="0"/>
              </a:rPr>
              <a:t>选择性由催化剂的功能所决定，但也部分地决定于热力学平衡。</a:t>
            </a:r>
            <a:r>
              <a:rPr lang="zh-CN" altLang="en-US" sz="2600" smtClean="0">
                <a:latin typeface="Times New Roman" panose="02020603050405020304" pitchFamily="18" charset="0"/>
              </a:rPr>
              <a:t>对热力学上不太有利的反应，更应选择性能优良的催化剂。</a:t>
            </a:r>
          </a:p>
          <a:p>
            <a:pPr algn="just" eaLnBrk="1" hangingPunct="1">
              <a:lnSpc>
                <a:spcPct val="90000"/>
              </a:lnSpc>
            </a:pPr>
            <a:r>
              <a:rPr lang="zh-CN" altLang="en-US" sz="2600" smtClean="0">
                <a:solidFill>
                  <a:srgbClr val="FF0000"/>
                </a:solidFill>
                <a:latin typeface="Times New Roman" panose="02020603050405020304" pitchFamily="18" charset="0"/>
              </a:rPr>
              <a:t>有时选择性比活性更重要</a:t>
            </a:r>
            <a:endParaRPr lang="zh-CN" altLang="en-US" sz="2600" smtClean="0">
              <a:ea typeface="楷体_GB2312" pitchFamily="49" charset="-122"/>
            </a:endParaRPr>
          </a:p>
          <a:p>
            <a:pPr algn="just" eaLnBrk="1" hangingPunct="1">
              <a:lnSpc>
                <a:spcPct val="90000"/>
              </a:lnSpc>
              <a:buFont typeface="Wingdings" panose="05000000000000000000" pitchFamily="2" charset="2"/>
              <a:buNone/>
            </a:pPr>
            <a:r>
              <a:rPr lang="zh-CN" altLang="en-US" sz="2600" smtClean="0">
                <a:latin typeface="Times New Roman" panose="02020603050405020304" pitchFamily="18" charset="0"/>
              </a:rPr>
              <a:t>			</a:t>
            </a:r>
            <a:r>
              <a:rPr lang="en-US" altLang="zh-CN" sz="2600" smtClean="0">
                <a:latin typeface="Times New Roman" panose="02020603050405020304" pitchFamily="18" charset="0"/>
              </a:rPr>
              <a:t>A </a:t>
            </a:r>
            <a:r>
              <a:rPr lang="en-US" altLang="zh-CN" sz="2600" smtClean="0">
                <a:latin typeface="Times New Roman" panose="02020603050405020304" pitchFamily="18" charset="0"/>
                <a:sym typeface="Symbol" panose="05050102010706020507" pitchFamily="18" charset="2"/>
              </a:rPr>
              <a:t></a:t>
            </a:r>
            <a:r>
              <a:rPr lang="en-US" altLang="zh-CN" sz="2600" smtClean="0">
                <a:latin typeface="Times New Roman" panose="02020603050405020304" pitchFamily="18" charset="0"/>
              </a:rPr>
              <a:t> B (</a:t>
            </a:r>
            <a:r>
              <a:rPr lang="zh-CN" altLang="en-US" sz="2600" smtClean="0">
                <a:latin typeface="Times New Roman" panose="02020603050405020304" pitchFamily="18" charset="0"/>
              </a:rPr>
              <a:t>产物</a:t>
            </a:r>
            <a:r>
              <a:rPr lang="en-US" altLang="zh-CN" sz="2600" smtClean="0">
                <a:latin typeface="Times New Roman" panose="02020603050405020304" pitchFamily="18" charset="0"/>
              </a:rPr>
              <a:t>)</a:t>
            </a:r>
            <a:r>
              <a:rPr lang="en-US" altLang="zh-CN" sz="2600" smtClean="0">
                <a:latin typeface="Times New Roman" panose="02020603050405020304" pitchFamily="18" charset="0"/>
                <a:sym typeface="Symbol" panose="05050102010706020507" pitchFamily="18" charset="2"/>
              </a:rPr>
              <a:t></a:t>
            </a:r>
            <a:r>
              <a:rPr lang="en-US" altLang="zh-CN" sz="2600" smtClean="0">
                <a:latin typeface="Times New Roman" panose="02020603050405020304" pitchFamily="18" charset="0"/>
              </a:rPr>
              <a:t> C</a:t>
            </a:r>
          </a:p>
          <a:p>
            <a:pPr algn="just" eaLnBrk="1" hangingPunct="1">
              <a:lnSpc>
                <a:spcPct val="90000"/>
              </a:lnSpc>
              <a:buFont typeface="Wingdings" panose="05000000000000000000" pitchFamily="2" charset="2"/>
              <a:buNone/>
            </a:pPr>
            <a:r>
              <a:rPr lang="en-US" altLang="zh-CN" sz="2600" smtClean="0">
                <a:latin typeface="Times New Roman" panose="02020603050405020304" pitchFamily="18" charset="0"/>
              </a:rPr>
              <a:t>	  </a:t>
            </a:r>
            <a:r>
              <a:rPr lang="zh-CN" altLang="en-US" sz="2600" smtClean="0">
                <a:latin typeface="Times New Roman" panose="02020603050405020304" pitchFamily="18" charset="0"/>
              </a:rPr>
              <a:t>原料比较昂贵时，往往更注重于提高选择性。</a:t>
            </a:r>
          </a:p>
          <a:p>
            <a:pPr algn="just" eaLnBrk="1" hangingPunct="1">
              <a:lnSpc>
                <a:spcPct val="90000"/>
              </a:lnSpc>
              <a:buFont typeface="Wingdings" panose="05000000000000000000" pitchFamily="2" charset="2"/>
              <a:buNone/>
            </a:pPr>
            <a:r>
              <a:rPr lang="zh-CN" altLang="en-US" sz="2600" b="1" smtClean="0">
                <a:solidFill>
                  <a:srgbClr val="0000FF"/>
                </a:solidFill>
                <a:ea typeface="黑体" panose="02010609060101010101" pitchFamily="49" charset="-122"/>
              </a:rPr>
              <a:t>  </a:t>
            </a:r>
          </a:p>
        </p:txBody>
      </p:sp>
      <p:pic>
        <p:nvPicPr>
          <p:cNvPr id="143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050" y="1773238"/>
            <a:ext cx="4624388" cy="14255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4341" name="Rectangle 6"/>
          <p:cNvSpPr>
            <a:spLocks noChangeArrowheads="1"/>
          </p:cNvSpPr>
          <p:nvPr/>
        </p:nvSpPr>
        <p:spPr bwMode="auto">
          <a:xfrm>
            <a:off x="457200" y="-171450"/>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b="1">
                <a:solidFill>
                  <a:schemeClr val="tx2"/>
                </a:solidFill>
                <a:latin typeface="黑体" panose="02010609060101010101" pitchFamily="49" charset="-122"/>
                <a:ea typeface="黑体" panose="02010609060101010101" pitchFamily="49" charset="-122"/>
              </a:rPr>
              <a:t>§ 1-2 </a:t>
            </a:r>
            <a:r>
              <a:rPr lang="zh-CN" altLang="en-US" b="1">
                <a:solidFill>
                  <a:schemeClr val="tx2"/>
                </a:solidFill>
                <a:latin typeface="黑体" panose="02010609060101010101" pitchFamily="49" charset="-122"/>
                <a:ea typeface="黑体" panose="02010609060101010101" pitchFamily="49" charset="-122"/>
              </a:rPr>
              <a:t>催化作用的基本特征 （</a:t>
            </a:r>
            <a:r>
              <a:rPr lang="en-US" altLang="zh-CN" b="1">
                <a:solidFill>
                  <a:schemeClr val="tx2"/>
                </a:solidFill>
                <a:latin typeface="黑体" panose="02010609060101010101" pitchFamily="49" charset="-122"/>
                <a:ea typeface="黑体" panose="02010609060101010101" pitchFamily="49" charset="-122"/>
              </a:rPr>
              <a:t>2</a:t>
            </a:r>
            <a:r>
              <a:rPr lang="zh-CN" altLang="en-US" b="1">
                <a:solidFill>
                  <a:schemeClr val="tx2"/>
                </a:solidFill>
                <a:latin typeface="黑体" panose="02010609060101010101" pitchFamily="49" charset="-122"/>
                <a:ea typeface="黑体" panose="02010609060101010101" pitchFamily="49" charset="-122"/>
              </a:rPr>
              <a:t>）</a:t>
            </a:r>
          </a:p>
        </p:txBody>
      </p:sp>
      <p:sp>
        <p:nvSpPr>
          <p:cNvPr id="14342" name="Line 7"/>
          <p:cNvSpPr>
            <a:spLocks noChangeShapeType="1"/>
          </p:cNvSpPr>
          <p:nvPr/>
        </p:nvSpPr>
        <p:spPr bwMode="auto">
          <a:xfrm>
            <a:off x="611188" y="1125538"/>
            <a:ext cx="5905500" cy="0"/>
          </a:xfrm>
          <a:prstGeom prst="line">
            <a:avLst/>
          </a:prstGeom>
          <a:noFill/>
          <a:ln w="38100" cmpd="dbl">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spd="slow">
    <p:strips/>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body" idx="1"/>
          </p:nvPr>
        </p:nvSpPr>
        <p:spPr>
          <a:xfrm>
            <a:off x="539750" y="1196975"/>
            <a:ext cx="8280400" cy="5327650"/>
          </a:xfrm>
        </p:spPr>
        <p:txBody>
          <a:bodyPr/>
          <a:lstStyle/>
          <a:p>
            <a:pPr eaLnBrk="1" hangingPunct="1">
              <a:lnSpc>
                <a:spcPct val="90000"/>
              </a:lnSpc>
              <a:buFont typeface="Wingdings" panose="05000000000000000000" pitchFamily="2" charset="2"/>
              <a:buNone/>
            </a:pPr>
            <a:r>
              <a:rPr lang="zh-CN" altLang="en-US" sz="2400" b="1" smtClean="0">
                <a:solidFill>
                  <a:srgbClr val="3399FF"/>
                </a:solidFill>
              </a:rPr>
              <a:t>合成氨</a:t>
            </a:r>
          </a:p>
          <a:p>
            <a:pPr eaLnBrk="1" hangingPunct="1">
              <a:lnSpc>
                <a:spcPct val="90000"/>
              </a:lnSpc>
            </a:pPr>
            <a:r>
              <a:rPr lang="en-US" altLang="zh-CN" sz="2400" smtClean="0">
                <a:solidFill>
                  <a:srgbClr val="FF0000"/>
                </a:solidFill>
              </a:rPr>
              <a:t>N</a:t>
            </a:r>
            <a:r>
              <a:rPr lang="en-US" altLang="zh-CN" sz="2400" baseline="-25000" smtClean="0">
                <a:solidFill>
                  <a:srgbClr val="FF0000"/>
                </a:solidFill>
              </a:rPr>
              <a:t>2</a:t>
            </a:r>
            <a:r>
              <a:rPr lang="en-US" altLang="zh-CN" sz="2400" smtClean="0">
                <a:solidFill>
                  <a:srgbClr val="FF0000"/>
                </a:solidFill>
              </a:rPr>
              <a:t>+3H</a:t>
            </a:r>
            <a:r>
              <a:rPr lang="en-US" altLang="zh-CN" sz="2400" baseline="-25000" smtClean="0">
                <a:solidFill>
                  <a:srgbClr val="FF0000"/>
                </a:solidFill>
              </a:rPr>
              <a:t>2             </a:t>
            </a:r>
            <a:r>
              <a:rPr lang="en-US" altLang="zh-CN" sz="2400" smtClean="0">
                <a:solidFill>
                  <a:srgbClr val="FF0000"/>
                </a:solidFill>
              </a:rPr>
              <a:t>2NH</a:t>
            </a:r>
            <a:r>
              <a:rPr lang="en-US" altLang="zh-CN" sz="2400" baseline="-25000" smtClean="0">
                <a:solidFill>
                  <a:srgbClr val="FF0000"/>
                </a:solidFill>
              </a:rPr>
              <a:t>3</a:t>
            </a:r>
            <a:r>
              <a:rPr lang="en-US" altLang="zh-CN" sz="2400" baseline="-25000" smtClean="0"/>
              <a:t>       </a:t>
            </a:r>
          </a:p>
          <a:p>
            <a:pPr eaLnBrk="1" hangingPunct="1">
              <a:lnSpc>
                <a:spcPct val="90000"/>
              </a:lnSpc>
            </a:pPr>
            <a:r>
              <a:rPr lang="zh-CN" altLang="en-US" sz="2400" smtClean="0"/>
              <a:t>到</a:t>
            </a:r>
            <a:r>
              <a:rPr lang="en-US" altLang="zh-CN" sz="2400" smtClean="0"/>
              <a:t>19</a:t>
            </a:r>
            <a:r>
              <a:rPr lang="zh-CN" altLang="en-US" sz="2400" smtClean="0"/>
              <a:t>世纪中叶，所使用的氮肥主要来自智利的硝酸纳矿</a:t>
            </a:r>
          </a:p>
          <a:p>
            <a:pPr eaLnBrk="1" hangingPunct="1">
              <a:lnSpc>
                <a:spcPct val="90000"/>
              </a:lnSpc>
            </a:pPr>
            <a:r>
              <a:rPr lang="en-US" altLang="zh-CN" sz="2100" smtClean="0"/>
              <a:t>19</a:t>
            </a:r>
            <a:r>
              <a:rPr lang="zh-CN" altLang="en-US" sz="2100" smtClean="0"/>
              <a:t>世纪后期，用炼焦的副产产品氨为原料，可以制成硫酸铵，作为氮肥来使用。 </a:t>
            </a:r>
            <a:endParaRPr lang="zh-CN" altLang="en-US" sz="2400" smtClean="0"/>
          </a:p>
          <a:p>
            <a:pPr eaLnBrk="1" hangingPunct="1">
              <a:lnSpc>
                <a:spcPct val="90000"/>
              </a:lnSpc>
            </a:pPr>
            <a:r>
              <a:rPr lang="zh-CN" altLang="en-US" sz="2400" smtClean="0"/>
              <a:t>自然界中游离氮只能被豆科植物的根瘤菌直接利用。</a:t>
            </a:r>
          </a:p>
          <a:p>
            <a:pPr eaLnBrk="1" hangingPunct="1">
              <a:lnSpc>
                <a:spcPct val="90000"/>
              </a:lnSpc>
            </a:pPr>
            <a:r>
              <a:rPr lang="en-US" altLang="zh-CN" sz="2400" smtClean="0"/>
              <a:t>1907</a:t>
            </a:r>
            <a:r>
              <a:rPr lang="zh-CN" altLang="en-US" sz="2400" smtClean="0"/>
              <a:t>年，</a:t>
            </a:r>
            <a:r>
              <a:rPr lang="zh-CN" altLang="en-US" sz="2400" b="1" smtClean="0">
                <a:solidFill>
                  <a:srgbClr val="FF0000"/>
                </a:solidFill>
              </a:rPr>
              <a:t>哈柏</a:t>
            </a:r>
            <a:r>
              <a:rPr lang="zh-CN" altLang="en-US" sz="2400" smtClean="0"/>
              <a:t>等在约</a:t>
            </a:r>
            <a:r>
              <a:rPr lang="en-US" altLang="zh-CN" sz="2400" smtClean="0"/>
              <a:t>550℃</a:t>
            </a:r>
            <a:r>
              <a:rPr lang="zh-CN" altLang="en-US" sz="2400" smtClean="0"/>
              <a:t>和 </a:t>
            </a:r>
            <a:r>
              <a:rPr lang="en-US" altLang="zh-CN" sz="2400" smtClean="0"/>
              <a:t>150</a:t>
            </a:r>
            <a:r>
              <a:rPr lang="zh-CN" altLang="en-US" sz="2400" smtClean="0"/>
              <a:t>至</a:t>
            </a:r>
            <a:r>
              <a:rPr lang="en-US" altLang="zh-CN" sz="2400" smtClean="0"/>
              <a:t>250</a:t>
            </a:r>
            <a:r>
              <a:rPr lang="zh-CN" altLang="en-US" sz="2400" smtClean="0"/>
              <a:t>个大气压的条件下，得到了</a:t>
            </a:r>
            <a:r>
              <a:rPr lang="en-US" altLang="zh-CN" sz="2400" smtClean="0"/>
              <a:t>8.25%</a:t>
            </a:r>
            <a:r>
              <a:rPr lang="zh-CN" altLang="en-US" sz="2400" smtClean="0"/>
              <a:t>的氨，成功地制取了</a:t>
            </a:r>
            <a:r>
              <a:rPr lang="en-US" altLang="zh-CN" sz="2400" smtClean="0"/>
              <a:t>0.1</a:t>
            </a:r>
            <a:r>
              <a:rPr lang="zh-CN" altLang="en-US" sz="2400" smtClean="0"/>
              <a:t>公斤的合成氨</a:t>
            </a:r>
          </a:p>
          <a:p>
            <a:pPr eaLnBrk="1" hangingPunct="1">
              <a:lnSpc>
                <a:spcPct val="90000"/>
              </a:lnSpc>
            </a:pPr>
            <a:r>
              <a:rPr lang="en-US" altLang="zh-CN" sz="2400" smtClean="0"/>
              <a:t>7</a:t>
            </a:r>
            <a:r>
              <a:rPr lang="zh-CN" altLang="en-US" sz="2400" smtClean="0"/>
              <a:t>月</a:t>
            </a:r>
            <a:r>
              <a:rPr lang="en-US" altLang="zh-CN" sz="2400" smtClean="0"/>
              <a:t>2</a:t>
            </a:r>
            <a:r>
              <a:rPr lang="zh-CN" altLang="en-US" sz="2400" smtClean="0"/>
              <a:t>日，</a:t>
            </a:r>
            <a:r>
              <a:rPr lang="zh-CN" altLang="en-US" sz="2400" b="1" smtClean="0">
                <a:solidFill>
                  <a:srgbClr val="FF0000"/>
                </a:solidFill>
              </a:rPr>
              <a:t>哈柏</a:t>
            </a:r>
            <a:r>
              <a:rPr lang="zh-CN" altLang="en-US" sz="2400" smtClean="0"/>
              <a:t>在实验室建成世界上第一个氨合成装置的模型。（</a:t>
            </a:r>
            <a:r>
              <a:rPr lang="zh-CN" altLang="en-US" sz="2100" smtClean="0"/>
              <a:t>催化剂为锇或铀</a:t>
            </a:r>
            <a:r>
              <a:rPr lang="zh-CN" altLang="en-US" sz="2400" smtClean="0"/>
              <a:t>） </a:t>
            </a:r>
          </a:p>
          <a:p>
            <a:pPr eaLnBrk="1" hangingPunct="1">
              <a:lnSpc>
                <a:spcPct val="90000"/>
              </a:lnSpc>
            </a:pPr>
            <a:r>
              <a:rPr lang="zh-CN" altLang="en-US" sz="2400" smtClean="0">
                <a:solidFill>
                  <a:srgbClr val="FF0000"/>
                </a:solidFill>
              </a:rPr>
              <a:t>为解决世界范围氮肥短缺问题，他提出 空气中的氮和水中的氢在高温高压和催 化剂作用下能够发生化学反应并合成氨，</a:t>
            </a:r>
            <a:r>
              <a:rPr lang="en-US" altLang="zh-CN" sz="2400" smtClean="0">
                <a:solidFill>
                  <a:srgbClr val="FF0000"/>
                </a:solidFill>
              </a:rPr>
              <a:t>1904</a:t>
            </a:r>
            <a:r>
              <a:rPr lang="zh-CN" altLang="en-US" sz="2400" smtClean="0">
                <a:solidFill>
                  <a:srgbClr val="FF0000"/>
                </a:solidFill>
              </a:rPr>
              <a:t>至</a:t>
            </a:r>
            <a:r>
              <a:rPr lang="en-US" altLang="zh-CN" sz="2400" smtClean="0">
                <a:solidFill>
                  <a:srgbClr val="FF0000"/>
                </a:solidFill>
              </a:rPr>
              <a:t>1913</a:t>
            </a:r>
            <a:r>
              <a:rPr lang="zh-CN" altLang="en-US" sz="2400" smtClean="0">
                <a:solidFill>
                  <a:srgbClr val="FF0000"/>
                </a:solidFill>
              </a:rPr>
              <a:t>年发明了合成氨生产技术，从而开创了合成氨工业。于</a:t>
            </a:r>
            <a:r>
              <a:rPr lang="en-US" altLang="zh-CN" sz="2400" smtClean="0">
                <a:solidFill>
                  <a:srgbClr val="FF0000"/>
                </a:solidFill>
              </a:rPr>
              <a:t>1918</a:t>
            </a:r>
            <a:r>
              <a:rPr lang="zh-CN" altLang="en-US" sz="2400" smtClean="0">
                <a:solidFill>
                  <a:srgbClr val="FF0000"/>
                </a:solidFill>
              </a:rPr>
              <a:t>年获奖。</a:t>
            </a:r>
            <a:r>
              <a:rPr lang="zh-CN" altLang="en-US" sz="2600" smtClean="0"/>
              <a:t> </a:t>
            </a:r>
            <a:endParaRPr lang="zh-CN" altLang="en-US" sz="2400" smtClean="0"/>
          </a:p>
          <a:p>
            <a:pPr eaLnBrk="1" hangingPunct="1">
              <a:lnSpc>
                <a:spcPct val="90000"/>
              </a:lnSpc>
            </a:pPr>
            <a:endParaRPr lang="zh-CN" altLang="en-US" sz="2400" smtClean="0">
              <a:latin typeface="Times New Roman" panose="02020603050405020304" pitchFamily="18" charset="0"/>
              <a:cs typeface="Times New Roman" panose="02020603050405020304" pitchFamily="18" charset="0"/>
            </a:endParaRPr>
          </a:p>
          <a:p>
            <a:pPr lvl="1" eaLnBrk="1" hangingPunct="1">
              <a:lnSpc>
                <a:spcPct val="90000"/>
              </a:lnSpc>
              <a:buFont typeface="Wingdings" panose="05000000000000000000" pitchFamily="2" charset="2"/>
              <a:buNone/>
            </a:pPr>
            <a:endParaRPr lang="en-US" altLang="zh-CN" sz="1800" smtClean="0">
              <a:latin typeface="Times New Roman" panose="02020603050405020304" pitchFamily="18" charset="0"/>
              <a:cs typeface="Times New Roman" panose="02020603050405020304" pitchFamily="18" charset="0"/>
            </a:endParaRPr>
          </a:p>
        </p:txBody>
      </p:sp>
      <p:sp>
        <p:nvSpPr>
          <p:cNvPr id="16387" name="Rectangle 4"/>
          <p:cNvSpPr>
            <a:spLocks noGrp="1" noChangeArrowheads="1"/>
          </p:cNvSpPr>
          <p:nvPr>
            <p:ph type="title"/>
          </p:nvPr>
        </p:nvSpPr>
        <p:spPr>
          <a:xfrm>
            <a:off x="468313" y="333375"/>
            <a:ext cx="7543800" cy="790575"/>
          </a:xfrm>
          <a:noFill/>
        </p:spPr>
        <p:txBody>
          <a:bodyPr/>
          <a:lstStyle/>
          <a:p>
            <a:pPr eaLnBrk="1" hangingPunct="1"/>
            <a:r>
              <a:rPr lang="en-US" altLang="zh-CN" smtClean="0"/>
              <a:t>§1</a:t>
            </a:r>
            <a:r>
              <a:rPr lang="zh-CN" altLang="en-US" smtClean="0"/>
              <a:t>－</a:t>
            </a:r>
            <a:r>
              <a:rPr lang="en-US" altLang="zh-CN" smtClean="0"/>
              <a:t>3  </a:t>
            </a:r>
            <a:r>
              <a:rPr lang="zh-CN" altLang="en-US" smtClean="0"/>
              <a:t>催化的重要性</a:t>
            </a:r>
          </a:p>
        </p:txBody>
      </p:sp>
      <p:sp>
        <p:nvSpPr>
          <p:cNvPr id="16388" name="Line 5"/>
          <p:cNvSpPr>
            <a:spLocks noChangeShapeType="1"/>
          </p:cNvSpPr>
          <p:nvPr/>
        </p:nvSpPr>
        <p:spPr bwMode="auto">
          <a:xfrm>
            <a:off x="539750" y="1125538"/>
            <a:ext cx="5905500" cy="0"/>
          </a:xfrm>
          <a:prstGeom prst="line">
            <a:avLst/>
          </a:prstGeom>
          <a:noFill/>
          <a:ln w="38100" cmpd="dbl">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6389"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625" y="188913"/>
            <a:ext cx="137477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0" name="Text Box 7"/>
          <p:cNvSpPr txBox="1">
            <a:spLocks noChangeArrowheads="1"/>
          </p:cNvSpPr>
          <p:nvPr/>
        </p:nvSpPr>
        <p:spPr bwMode="auto">
          <a:xfrm>
            <a:off x="6948488" y="1196975"/>
            <a:ext cx="144780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1800">
                <a:latin typeface="Garamond" panose="02020404030301010803" pitchFamily="18" charset="0"/>
              </a:rPr>
              <a:t>Fritz Haber</a:t>
            </a:r>
          </a:p>
          <a:p>
            <a:pPr eaLnBrk="1" hangingPunct="1">
              <a:spcBef>
                <a:spcPct val="50000"/>
              </a:spcBef>
              <a:buClrTx/>
              <a:buSzTx/>
              <a:buFontTx/>
              <a:buNone/>
            </a:pPr>
            <a:r>
              <a:rPr kumimoji="1" lang="en-US" altLang="zh-CN" sz="1800">
                <a:latin typeface="Garamond" panose="02020404030301010803" pitchFamily="18" charset="0"/>
              </a:rPr>
              <a:t>(1868~1934)</a:t>
            </a:r>
          </a:p>
        </p:txBody>
      </p:sp>
      <p:sp>
        <p:nvSpPr>
          <p:cNvPr id="16391" name="Line 9"/>
          <p:cNvSpPr>
            <a:spLocks noChangeShapeType="1"/>
          </p:cNvSpPr>
          <p:nvPr/>
        </p:nvSpPr>
        <p:spPr bwMode="auto">
          <a:xfrm>
            <a:off x="2051050" y="1773238"/>
            <a:ext cx="647700" cy="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spd="slow">
    <p:strips/>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type="body" idx="1"/>
          </p:nvPr>
        </p:nvSpPr>
        <p:spPr>
          <a:xfrm>
            <a:off x="179388" y="260350"/>
            <a:ext cx="6923087" cy="4608513"/>
          </a:xfrm>
        </p:spPr>
        <p:txBody>
          <a:bodyPr/>
          <a:lstStyle/>
          <a:p>
            <a:pPr eaLnBrk="1" hangingPunct="1">
              <a:lnSpc>
                <a:spcPct val="90000"/>
              </a:lnSpc>
            </a:pPr>
            <a:r>
              <a:rPr lang="en-US" altLang="zh-CN" sz="2400" smtClean="0"/>
              <a:t>1911</a:t>
            </a:r>
            <a:r>
              <a:rPr lang="zh-CN" altLang="en-US" sz="2400" smtClean="0"/>
              <a:t>年，</a:t>
            </a:r>
            <a:r>
              <a:rPr lang="zh-CN" altLang="en-US" sz="2400" b="1" smtClean="0">
                <a:solidFill>
                  <a:srgbClr val="FF0000"/>
                </a:solidFill>
              </a:rPr>
              <a:t>博施</a:t>
            </a:r>
            <a:r>
              <a:rPr lang="zh-CN" altLang="en-US" sz="2400" smtClean="0"/>
              <a:t>和</a:t>
            </a:r>
            <a:r>
              <a:rPr lang="zh-CN" altLang="en-US" sz="2400" b="1" smtClean="0">
                <a:solidFill>
                  <a:srgbClr val="FF0000"/>
                </a:solidFill>
              </a:rPr>
              <a:t>米塔希</a:t>
            </a:r>
            <a:r>
              <a:rPr lang="zh-CN" altLang="en-US" sz="2400" smtClean="0"/>
              <a:t>在</a:t>
            </a:r>
            <a:r>
              <a:rPr lang="en-US" altLang="zh-CN" sz="2400" smtClean="0"/>
              <a:t>BASF</a:t>
            </a:r>
            <a:r>
              <a:rPr lang="zh-CN" altLang="en-US" sz="2400" smtClean="0"/>
              <a:t>公司建造了世界上第一座合成氨工厂。</a:t>
            </a:r>
            <a:r>
              <a:rPr lang="en-US" altLang="zh-CN" sz="2400" smtClean="0"/>
              <a:t>1913</a:t>
            </a:r>
            <a:r>
              <a:rPr lang="zh-CN" altLang="en-US" sz="2400" smtClean="0"/>
              <a:t>年</a:t>
            </a:r>
            <a:r>
              <a:rPr lang="en-US" altLang="zh-CN" sz="2400" smtClean="0"/>
              <a:t>9</a:t>
            </a:r>
            <a:r>
              <a:rPr lang="zh-CN" altLang="en-US" sz="2400" smtClean="0"/>
              <a:t>月</a:t>
            </a:r>
            <a:r>
              <a:rPr lang="en-US" altLang="zh-CN" sz="2400" smtClean="0"/>
              <a:t>9</a:t>
            </a:r>
            <a:r>
              <a:rPr lang="zh-CN" altLang="en-US" sz="2400" smtClean="0"/>
              <a:t>日，开始生产，实现了合成氨工业化的生产，年产 </a:t>
            </a:r>
            <a:r>
              <a:rPr lang="en-US" altLang="zh-CN" sz="2400" smtClean="0"/>
              <a:t>3.6</a:t>
            </a:r>
            <a:r>
              <a:rPr lang="zh-CN" altLang="en-US" sz="2400" smtClean="0"/>
              <a:t>万吨硫酸铵。（</a:t>
            </a:r>
            <a:r>
              <a:rPr lang="en-US" altLang="zh-CN" sz="2400" smtClean="0"/>
              <a:t>Fe</a:t>
            </a:r>
            <a:r>
              <a:rPr lang="zh-CN" altLang="en-US" sz="2400" smtClean="0"/>
              <a:t>系催化剂）</a:t>
            </a:r>
          </a:p>
          <a:p>
            <a:pPr eaLnBrk="1" hangingPunct="1">
              <a:lnSpc>
                <a:spcPct val="90000"/>
              </a:lnSpc>
            </a:pPr>
            <a:endParaRPr lang="zh-CN" altLang="en-US" sz="2400" smtClean="0"/>
          </a:p>
          <a:p>
            <a:pPr eaLnBrk="1" hangingPunct="1">
              <a:lnSpc>
                <a:spcPct val="90000"/>
              </a:lnSpc>
            </a:pPr>
            <a:r>
              <a:rPr lang="en-US" altLang="zh-CN" sz="2600" smtClean="0">
                <a:solidFill>
                  <a:srgbClr val="FF0000"/>
                </a:solidFill>
              </a:rPr>
              <a:t>1908</a:t>
            </a:r>
            <a:r>
              <a:rPr lang="zh-CN" altLang="en-US" sz="2600" smtClean="0">
                <a:solidFill>
                  <a:srgbClr val="FF0000"/>
                </a:solidFill>
              </a:rPr>
              <a:t>至</a:t>
            </a:r>
            <a:r>
              <a:rPr lang="en-US" altLang="zh-CN" sz="2600" smtClean="0">
                <a:solidFill>
                  <a:srgbClr val="FF0000"/>
                </a:solidFill>
              </a:rPr>
              <a:t>1913</a:t>
            </a:r>
            <a:r>
              <a:rPr lang="zh-CN" altLang="en-US" sz="2600" smtClean="0">
                <a:solidFill>
                  <a:srgbClr val="FF0000"/>
                </a:solidFill>
              </a:rPr>
              <a:t>年改进了高压合 成氨的催化方法，实现了合 成氨的工业化生产，并在发 展高压化学方面取得重要成 就。于</a:t>
            </a:r>
            <a:r>
              <a:rPr lang="en-US" altLang="zh-CN" sz="2600" smtClean="0">
                <a:solidFill>
                  <a:srgbClr val="FF0000"/>
                </a:solidFill>
              </a:rPr>
              <a:t>1931</a:t>
            </a:r>
            <a:r>
              <a:rPr lang="zh-CN" altLang="en-US" sz="2600" smtClean="0">
                <a:solidFill>
                  <a:srgbClr val="FF0000"/>
                </a:solidFill>
              </a:rPr>
              <a:t>年获奖。</a:t>
            </a:r>
            <a:r>
              <a:rPr lang="zh-CN" altLang="en-US" sz="2600" smtClean="0"/>
              <a:t> </a:t>
            </a:r>
            <a:endParaRPr lang="zh-CN" altLang="en-US" sz="2400" smtClean="0"/>
          </a:p>
          <a:p>
            <a:pPr eaLnBrk="1" hangingPunct="1">
              <a:lnSpc>
                <a:spcPct val="90000"/>
              </a:lnSpc>
            </a:pPr>
            <a:endParaRPr lang="zh-CN" altLang="en-US" sz="2400" smtClean="0"/>
          </a:p>
          <a:p>
            <a:pPr eaLnBrk="1" hangingPunct="1">
              <a:lnSpc>
                <a:spcPct val="90000"/>
              </a:lnSpc>
            </a:pPr>
            <a:endParaRPr lang="zh-CN" altLang="en-US" sz="2400" smtClean="0"/>
          </a:p>
          <a:p>
            <a:pPr eaLnBrk="1" hangingPunct="1">
              <a:lnSpc>
                <a:spcPct val="90000"/>
              </a:lnSpc>
            </a:pPr>
            <a:r>
              <a:rPr lang="zh-CN" altLang="en-US" sz="2400" smtClean="0">
                <a:solidFill>
                  <a:srgbClr val="0000FF"/>
                </a:solidFill>
              </a:rPr>
              <a:t>目前世界合成氨生产能力</a:t>
            </a:r>
            <a:r>
              <a:rPr lang="en-US" altLang="zh-CN" sz="2400" smtClean="0">
                <a:solidFill>
                  <a:srgbClr val="0000FF"/>
                </a:solidFill>
              </a:rPr>
              <a:t>2</a:t>
            </a:r>
            <a:r>
              <a:rPr lang="zh-CN" altLang="en-US" sz="2400" smtClean="0">
                <a:solidFill>
                  <a:srgbClr val="0000FF"/>
                </a:solidFill>
              </a:rPr>
              <a:t>亿吨</a:t>
            </a:r>
            <a:r>
              <a:rPr lang="en-US" altLang="zh-CN" sz="2400" smtClean="0">
                <a:solidFill>
                  <a:srgbClr val="0000FF"/>
                </a:solidFill>
              </a:rPr>
              <a:t>/</a:t>
            </a:r>
            <a:r>
              <a:rPr lang="zh-CN" altLang="en-US" sz="2400" smtClean="0">
                <a:solidFill>
                  <a:srgbClr val="0000FF"/>
                </a:solidFill>
              </a:rPr>
              <a:t>年</a:t>
            </a:r>
          </a:p>
        </p:txBody>
      </p:sp>
      <p:pic>
        <p:nvPicPr>
          <p:cNvPr id="17411" name="Picture 4" descr="28_r09_c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4750" y="115888"/>
            <a:ext cx="1443038"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2" name="Picture 6" descr="28_r12_c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788" y="3644900"/>
            <a:ext cx="2843212"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trips/>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xfrm>
            <a:off x="323850" y="1484313"/>
            <a:ext cx="8229600" cy="4411662"/>
          </a:xfrm>
        </p:spPr>
        <p:txBody>
          <a:bodyPr/>
          <a:lstStyle/>
          <a:p>
            <a:pPr eaLnBrk="1" hangingPunct="1">
              <a:lnSpc>
                <a:spcPct val="125000"/>
              </a:lnSpc>
            </a:pPr>
            <a:r>
              <a:rPr lang="en-US" altLang="zh-CN" sz="2800" smtClean="0"/>
              <a:t>20</a:t>
            </a:r>
            <a:r>
              <a:rPr lang="zh-CN" altLang="en-US" sz="2800" smtClean="0"/>
              <a:t>世纪四十年代，美国环球油品公司发现和开发了</a:t>
            </a:r>
            <a:r>
              <a:rPr lang="zh-CN" altLang="en-US" sz="2800" smtClean="0">
                <a:solidFill>
                  <a:srgbClr val="FF0000"/>
                </a:solidFill>
              </a:rPr>
              <a:t>汽油烷基化硫酸催化材料</a:t>
            </a:r>
            <a:r>
              <a:rPr lang="zh-CN" altLang="en-US" sz="2800" smtClean="0"/>
              <a:t>   使燃料油品的</a:t>
            </a:r>
            <a:r>
              <a:rPr lang="zh-CN" altLang="en-US" sz="2800" smtClean="0">
                <a:solidFill>
                  <a:srgbClr val="FF0000"/>
                </a:solidFill>
              </a:rPr>
              <a:t>辛烷值由原来的</a:t>
            </a:r>
            <a:r>
              <a:rPr lang="en-US" altLang="zh-CN" sz="2800" smtClean="0">
                <a:solidFill>
                  <a:srgbClr val="FF0000"/>
                </a:solidFill>
              </a:rPr>
              <a:t>87</a:t>
            </a:r>
            <a:r>
              <a:rPr lang="zh-CN" altLang="en-US" sz="2800" smtClean="0">
                <a:solidFill>
                  <a:srgbClr val="FF0000"/>
                </a:solidFill>
              </a:rPr>
              <a:t>提高到</a:t>
            </a:r>
            <a:r>
              <a:rPr lang="en-US" altLang="zh-CN" sz="2800" smtClean="0">
                <a:solidFill>
                  <a:srgbClr val="FF0000"/>
                </a:solidFill>
              </a:rPr>
              <a:t>100</a:t>
            </a:r>
            <a:r>
              <a:rPr lang="en-US" altLang="zh-CN" sz="2800" smtClean="0"/>
              <a:t>   </a:t>
            </a:r>
            <a:r>
              <a:rPr lang="zh-CN" altLang="en-US" sz="2800" smtClean="0"/>
              <a:t>这种燃料使英国飞机的</a:t>
            </a:r>
            <a:r>
              <a:rPr lang="zh-CN" altLang="en-US" sz="2800" smtClean="0">
                <a:solidFill>
                  <a:srgbClr val="FF0000"/>
                </a:solidFill>
              </a:rPr>
              <a:t>爆发加速能力提高了</a:t>
            </a:r>
            <a:r>
              <a:rPr lang="en-US" altLang="zh-CN" sz="2800" smtClean="0">
                <a:solidFill>
                  <a:srgbClr val="FF0000"/>
                </a:solidFill>
              </a:rPr>
              <a:t>50%</a:t>
            </a:r>
            <a:r>
              <a:rPr lang="en-US" altLang="zh-CN" sz="2800" smtClean="0"/>
              <a:t>   </a:t>
            </a:r>
            <a:r>
              <a:rPr lang="zh-CN" altLang="en-US" sz="2800" smtClean="0"/>
              <a:t>确保了皇家空军战斗机在</a:t>
            </a:r>
            <a:r>
              <a:rPr lang="en-US" altLang="zh-CN" sz="2800" smtClean="0"/>
              <a:t>1940</a:t>
            </a:r>
            <a:r>
              <a:rPr lang="zh-CN" altLang="en-US" sz="2800" smtClean="0"/>
              <a:t>年</a:t>
            </a:r>
            <a:r>
              <a:rPr lang="en-US" altLang="zh-CN" sz="2800" smtClean="0"/>
              <a:t>7</a:t>
            </a:r>
            <a:r>
              <a:rPr lang="zh-CN" altLang="en-US" sz="2800" smtClean="0"/>
              <a:t>月</a:t>
            </a:r>
            <a:r>
              <a:rPr lang="en-US" altLang="zh-CN" sz="2800" smtClean="0"/>
              <a:t>~10</a:t>
            </a:r>
            <a:r>
              <a:rPr lang="zh-CN" altLang="en-US" sz="2800" smtClean="0"/>
              <a:t>月间的不列颠空战中击败了强大的德国空军    扭转了第二次世界大战的战局；因此在二战中起决定作用的不列颠空战被称为：</a:t>
            </a:r>
            <a:r>
              <a:rPr lang="zh-CN" altLang="en-US" sz="2800" smtClean="0">
                <a:solidFill>
                  <a:srgbClr val="FF0000"/>
                </a:solidFill>
              </a:rPr>
              <a:t>催化剂代表胜利</a:t>
            </a:r>
          </a:p>
        </p:txBody>
      </p:sp>
      <p:sp>
        <p:nvSpPr>
          <p:cNvPr id="18435" name="Rectangle 3"/>
          <p:cNvSpPr>
            <a:spLocks noGrp="1" noChangeArrowheads="1"/>
          </p:cNvSpPr>
          <p:nvPr>
            <p:ph type="title"/>
          </p:nvPr>
        </p:nvSpPr>
        <p:spPr>
          <a:xfrm>
            <a:off x="468313" y="333375"/>
            <a:ext cx="7543800" cy="790575"/>
          </a:xfrm>
          <a:noFill/>
        </p:spPr>
        <p:txBody>
          <a:bodyPr/>
          <a:lstStyle/>
          <a:p>
            <a:pPr eaLnBrk="1" hangingPunct="1"/>
            <a:r>
              <a:rPr lang="en-US" altLang="zh-CN" smtClean="0"/>
              <a:t>§1</a:t>
            </a:r>
            <a:r>
              <a:rPr lang="zh-CN" altLang="en-US" smtClean="0"/>
              <a:t>－</a:t>
            </a:r>
            <a:r>
              <a:rPr lang="en-US" altLang="zh-CN" smtClean="0"/>
              <a:t>3  </a:t>
            </a:r>
            <a:r>
              <a:rPr lang="zh-CN" altLang="en-US" smtClean="0"/>
              <a:t>催化的重要性</a:t>
            </a:r>
          </a:p>
        </p:txBody>
      </p:sp>
      <p:sp>
        <p:nvSpPr>
          <p:cNvPr id="18436" name="Line 4"/>
          <p:cNvSpPr>
            <a:spLocks noChangeShapeType="1"/>
          </p:cNvSpPr>
          <p:nvPr/>
        </p:nvSpPr>
        <p:spPr bwMode="auto">
          <a:xfrm>
            <a:off x="539750" y="1125538"/>
            <a:ext cx="5905500" cy="0"/>
          </a:xfrm>
          <a:prstGeom prst="line">
            <a:avLst/>
          </a:prstGeom>
          <a:noFill/>
          <a:ln w="38100" cmpd="dbl">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spd="slow">
    <p:strips/>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body" idx="1"/>
          </p:nvPr>
        </p:nvSpPr>
        <p:spPr>
          <a:xfrm>
            <a:off x="468313" y="1484313"/>
            <a:ext cx="7067550" cy="4411662"/>
          </a:xfrm>
        </p:spPr>
        <p:txBody>
          <a:bodyPr/>
          <a:lstStyle/>
          <a:p>
            <a:pPr eaLnBrk="1" hangingPunct="1">
              <a:lnSpc>
                <a:spcPct val="125000"/>
              </a:lnSpc>
            </a:pPr>
            <a:r>
              <a:rPr lang="en-US" altLang="zh-CN" sz="2800" smtClean="0"/>
              <a:t>20</a:t>
            </a:r>
            <a:r>
              <a:rPr lang="zh-CN" altLang="en-US" sz="2800" smtClean="0"/>
              <a:t>世纪五十年代，</a:t>
            </a:r>
            <a:r>
              <a:rPr lang="en-US" altLang="zh-CN" sz="2800" smtClean="0">
                <a:solidFill>
                  <a:srgbClr val="FF0000"/>
                </a:solidFill>
              </a:rPr>
              <a:t>Ziegler-Natta</a:t>
            </a:r>
            <a:r>
              <a:rPr lang="zh-CN" altLang="en-US" sz="2800" smtClean="0">
                <a:solidFill>
                  <a:srgbClr val="FF0000"/>
                </a:solidFill>
              </a:rPr>
              <a:t>聚合催化剂</a:t>
            </a:r>
            <a:r>
              <a:rPr lang="zh-CN" altLang="en-US" sz="2800" smtClean="0"/>
              <a:t>的发现，使人类获得了</a:t>
            </a:r>
            <a:r>
              <a:rPr lang="zh-CN" altLang="en-US" sz="2800" smtClean="0">
                <a:solidFill>
                  <a:srgbClr val="FF0000"/>
                </a:solidFill>
              </a:rPr>
              <a:t>丰富的塑料和纤维制品</a:t>
            </a:r>
            <a:r>
              <a:rPr lang="zh-CN" altLang="en-US" sz="2800" smtClean="0"/>
              <a:t>。它不仅带动了整个石化工业的兴起，也推动了与材料相关的其他产业的发展，同时也给人类的日常生活带来了巨大的变化。</a:t>
            </a:r>
          </a:p>
        </p:txBody>
      </p:sp>
      <p:sp>
        <p:nvSpPr>
          <p:cNvPr id="19459" name="Rectangle 3"/>
          <p:cNvSpPr>
            <a:spLocks noGrp="1" noChangeArrowheads="1"/>
          </p:cNvSpPr>
          <p:nvPr>
            <p:ph type="title"/>
          </p:nvPr>
        </p:nvSpPr>
        <p:spPr>
          <a:xfrm>
            <a:off x="468313" y="333375"/>
            <a:ext cx="7543800" cy="790575"/>
          </a:xfrm>
          <a:noFill/>
        </p:spPr>
        <p:txBody>
          <a:bodyPr/>
          <a:lstStyle/>
          <a:p>
            <a:pPr eaLnBrk="1" hangingPunct="1"/>
            <a:r>
              <a:rPr lang="en-US" altLang="zh-CN" smtClean="0"/>
              <a:t>§1</a:t>
            </a:r>
            <a:r>
              <a:rPr lang="zh-CN" altLang="en-US" smtClean="0"/>
              <a:t>－</a:t>
            </a:r>
            <a:r>
              <a:rPr lang="en-US" altLang="zh-CN" smtClean="0"/>
              <a:t>3  </a:t>
            </a:r>
            <a:r>
              <a:rPr lang="zh-CN" altLang="en-US" smtClean="0"/>
              <a:t>催化的重要性</a:t>
            </a:r>
          </a:p>
        </p:txBody>
      </p:sp>
      <p:sp>
        <p:nvSpPr>
          <p:cNvPr id="19460" name="Line 4"/>
          <p:cNvSpPr>
            <a:spLocks noChangeShapeType="1"/>
          </p:cNvSpPr>
          <p:nvPr/>
        </p:nvSpPr>
        <p:spPr bwMode="auto">
          <a:xfrm>
            <a:off x="539750" y="1125538"/>
            <a:ext cx="5905500" cy="0"/>
          </a:xfrm>
          <a:prstGeom prst="line">
            <a:avLst/>
          </a:prstGeom>
          <a:noFill/>
          <a:ln w="38100" cmpd="dbl">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9461" name="Picture 6" descr="15_r03_c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0288" y="115888"/>
            <a:ext cx="1671637"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2" name="Rectangle 7"/>
          <p:cNvSpPr>
            <a:spLocks noChangeArrowheads="1"/>
          </p:cNvSpPr>
          <p:nvPr/>
        </p:nvSpPr>
        <p:spPr bwMode="auto">
          <a:xfrm>
            <a:off x="7524750" y="2349500"/>
            <a:ext cx="1644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800"/>
              <a:t>Ziegler</a:t>
            </a:r>
            <a:r>
              <a:rPr lang="zh-CN" altLang="en-US" sz="1800"/>
              <a:t>，</a:t>
            </a:r>
          </a:p>
          <a:p>
            <a:pPr algn="ctr" eaLnBrk="1" hangingPunct="1">
              <a:spcBef>
                <a:spcPct val="0"/>
              </a:spcBef>
              <a:buClrTx/>
              <a:buSzTx/>
              <a:buFontTx/>
              <a:buNone/>
            </a:pPr>
            <a:r>
              <a:rPr lang="en-US" altLang="zh-CN" sz="1800"/>
              <a:t>(1898</a:t>
            </a:r>
            <a:r>
              <a:rPr lang="zh-CN" altLang="en-US" sz="1800"/>
              <a:t>～</a:t>
            </a:r>
            <a:r>
              <a:rPr lang="en-US" altLang="zh-CN" sz="1800"/>
              <a:t>1973) </a:t>
            </a:r>
          </a:p>
        </p:txBody>
      </p:sp>
      <p:pic>
        <p:nvPicPr>
          <p:cNvPr id="19463" name="Picture 10" descr="15_r07_c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288" y="4076700"/>
            <a:ext cx="1641475"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4" name="Rectangle 11"/>
          <p:cNvSpPr>
            <a:spLocks noChangeArrowheads="1"/>
          </p:cNvSpPr>
          <p:nvPr/>
        </p:nvSpPr>
        <p:spPr bwMode="auto">
          <a:xfrm>
            <a:off x="7451725" y="6078538"/>
            <a:ext cx="1504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1800"/>
              <a:t>Natta</a:t>
            </a:r>
          </a:p>
          <a:p>
            <a:pPr algn="ctr">
              <a:spcBef>
                <a:spcPct val="0"/>
              </a:spcBef>
              <a:buClrTx/>
              <a:buSzTx/>
              <a:buFontTx/>
              <a:buNone/>
            </a:pPr>
            <a:r>
              <a:rPr kumimoji="1" lang="en-US" altLang="zh-CN" sz="1800"/>
              <a:t>1903</a:t>
            </a:r>
            <a:r>
              <a:rPr kumimoji="1" lang="zh-CN" altLang="en-US" sz="1800"/>
              <a:t>～</a:t>
            </a:r>
            <a:r>
              <a:rPr kumimoji="1" lang="en-US" altLang="zh-CN" sz="1800"/>
              <a:t>1979)</a:t>
            </a:r>
          </a:p>
        </p:txBody>
      </p:sp>
      <p:sp>
        <p:nvSpPr>
          <p:cNvPr id="19465" name="Text Box 12"/>
          <p:cNvSpPr txBox="1">
            <a:spLocks noChangeArrowheads="1"/>
          </p:cNvSpPr>
          <p:nvPr/>
        </p:nvSpPr>
        <p:spPr bwMode="auto">
          <a:xfrm>
            <a:off x="7288213" y="2944813"/>
            <a:ext cx="1855787"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solidFill>
                  <a:srgbClr val="0000FF"/>
                </a:solidFill>
              </a:rPr>
              <a:t>1949</a:t>
            </a:r>
            <a:r>
              <a:rPr lang="zh-CN" altLang="en-US" sz="1800">
                <a:solidFill>
                  <a:srgbClr val="0000FF"/>
                </a:solidFill>
              </a:rPr>
              <a:t>至</a:t>
            </a:r>
            <a:r>
              <a:rPr lang="en-US" altLang="zh-CN" sz="1800">
                <a:solidFill>
                  <a:srgbClr val="0000FF"/>
                </a:solidFill>
              </a:rPr>
              <a:t>1953</a:t>
            </a:r>
            <a:r>
              <a:rPr lang="zh-CN" altLang="en-US" sz="1800">
                <a:solidFill>
                  <a:srgbClr val="0000FF"/>
                </a:solidFill>
              </a:rPr>
              <a:t>年发明了 高活性络合催化剂，于</a:t>
            </a:r>
            <a:r>
              <a:rPr lang="en-US" altLang="zh-CN" sz="1800">
                <a:solidFill>
                  <a:srgbClr val="0000FF"/>
                </a:solidFill>
              </a:rPr>
              <a:t>1963</a:t>
            </a:r>
            <a:r>
              <a:rPr lang="zh-CN" altLang="en-US" sz="1800">
                <a:solidFill>
                  <a:srgbClr val="0000FF"/>
                </a:solidFill>
              </a:rPr>
              <a:t>年获奖。</a:t>
            </a:r>
            <a:r>
              <a:rPr lang="zh-CN" altLang="en-US" sz="1800"/>
              <a:t> </a:t>
            </a:r>
          </a:p>
        </p:txBody>
      </p:sp>
      <p:sp>
        <p:nvSpPr>
          <p:cNvPr id="19466" name="Text Box 13"/>
          <p:cNvSpPr txBox="1">
            <a:spLocks noChangeArrowheads="1"/>
          </p:cNvSpPr>
          <p:nvPr/>
        </p:nvSpPr>
        <p:spPr bwMode="auto">
          <a:xfrm>
            <a:off x="3059113" y="4797425"/>
            <a:ext cx="427355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a:solidFill>
                  <a:srgbClr val="0000FF"/>
                </a:solidFill>
              </a:rPr>
              <a:t>对齐格勒发明的催化剂加以改进，使其适合于聚丙烯的大规模生产，产品的强度高、硬度大、耐磨损，成为仅次于聚乙烯的塑料主要品种之一，广泛用于汽车、化工、包装、建筑、医疗、农业、食品等工业。于</a:t>
            </a:r>
            <a:r>
              <a:rPr lang="en-US" altLang="zh-CN" sz="1800">
                <a:solidFill>
                  <a:srgbClr val="0000FF"/>
                </a:solidFill>
              </a:rPr>
              <a:t>1963</a:t>
            </a:r>
            <a:r>
              <a:rPr lang="zh-CN" altLang="en-US" sz="1800">
                <a:solidFill>
                  <a:srgbClr val="0000FF"/>
                </a:solidFill>
              </a:rPr>
              <a:t>年获奖。 </a:t>
            </a:r>
          </a:p>
        </p:txBody>
      </p:sp>
      <p:pic>
        <p:nvPicPr>
          <p:cNvPr id="19467" name="Picture 15" descr="15_r10_c0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724400"/>
            <a:ext cx="1963737"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trips/>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组合 4"/>
          <p:cNvGrpSpPr>
            <a:grpSpLocks/>
          </p:cNvGrpSpPr>
          <p:nvPr/>
        </p:nvGrpSpPr>
        <p:grpSpPr bwMode="auto">
          <a:xfrm>
            <a:off x="5030788" y="1365250"/>
            <a:ext cx="3044825" cy="2265363"/>
            <a:chOff x="1481559" y="2303362"/>
            <a:chExt cx="3044142" cy="2264841"/>
          </a:xfrm>
        </p:grpSpPr>
        <p:pic>
          <p:nvPicPr>
            <p:cNvPr id="20497" name="图片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43625" y="2303362"/>
              <a:ext cx="2320010" cy="2264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任意多边形 3"/>
            <p:cNvSpPr/>
            <p:nvPr/>
          </p:nvSpPr>
          <p:spPr>
            <a:xfrm>
              <a:off x="1481559" y="2939803"/>
              <a:ext cx="3044142" cy="798328"/>
            </a:xfrm>
            <a:custGeom>
              <a:avLst/>
              <a:gdLst>
                <a:gd name="connsiteX0" fmla="*/ 0 w 3692324"/>
                <a:gd name="connsiteY0" fmla="*/ 798653 h 798653"/>
                <a:gd name="connsiteX1" fmla="*/ 1099595 w 3692324"/>
                <a:gd name="connsiteY1" fmla="*/ 694481 h 798653"/>
                <a:gd name="connsiteX2" fmla="*/ 2176041 w 3692324"/>
                <a:gd name="connsiteY2" fmla="*/ 428263 h 798653"/>
                <a:gd name="connsiteX3" fmla="*/ 2650603 w 3692324"/>
                <a:gd name="connsiteY3" fmla="*/ 138896 h 798653"/>
                <a:gd name="connsiteX4" fmla="*/ 3692324 w 3692324"/>
                <a:gd name="connsiteY4" fmla="*/ 0 h 798653"/>
                <a:gd name="connsiteX5" fmla="*/ 3692324 w 3692324"/>
                <a:gd name="connsiteY5" fmla="*/ 0 h 798653"/>
                <a:gd name="connsiteX6" fmla="*/ 3692324 w 3692324"/>
                <a:gd name="connsiteY6" fmla="*/ 0 h 79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2324" h="798653">
                  <a:moveTo>
                    <a:pt x="0" y="798653"/>
                  </a:moveTo>
                  <a:cubicBezTo>
                    <a:pt x="368461" y="777433"/>
                    <a:pt x="736922" y="756213"/>
                    <a:pt x="1099595" y="694481"/>
                  </a:cubicBezTo>
                  <a:cubicBezTo>
                    <a:pt x="1462269" y="632749"/>
                    <a:pt x="1917540" y="520860"/>
                    <a:pt x="2176041" y="428263"/>
                  </a:cubicBezTo>
                  <a:cubicBezTo>
                    <a:pt x="2434542" y="335666"/>
                    <a:pt x="2397889" y="210273"/>
                    <a:pt x="2650603" y="138896"/>
                  </a:cubicBezTo>
                  <a:cubicBezTo>
                    <a:pt x="2903317" y="67519"/>
                    <a:pt x="3692324" y="0"/>
                    <a:pt x="3692324" y="0"/>
                  </a:cubicBezTo>
                  <a:lnTo>
                    <a:pt x="3692324" y="0"/>
                  </a:lnTo>
                  <a:lnTo>
                    <a:pt x="3692324" y="0"/>
                  </a:lnTo>
                </a:path>
              </a:pathLst>
            </a:custGeom>
            <a:noFill/>
            <a:ln w="31750">
              <a:solidFill>
                <a:srgbClr val="99FFCC"/>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20483" name="文本框 5"/>
          <p:cNvSpPr txBox="1">
            <a:spLocks noChangeArrowheads="1"/>
          </p:cNvSpPr>
          <p:nvPr/>
        </p:nvSpPr>
        <p:spPr bwMode="auto">
          <a:xfrm>
            <a:off x="4583113" y="2282825"/>
            <a:ext cx="800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a:latin typeface="Century Gothic" panose="020B0502020202020204" pitchFamily="34" charset="0"/>
              </a:rPr>
              <a:t>石油</a:t>
            </a:r>
          </a:p>
        </p:txBody>
      </p:sp>
      <p:sp>
        <p:nvSpPr>
          <p:cNvPr id="20484" name="文本框 6"/>
          <p:cNvSpPr txBox="1">
            <a:spLocks noChangeArrowheads="1"/>
          </p:cNvSpPr>
          <p:nvPr/>
        </p:nvSpPr>
        <p:spPr bwMode="auto">
          <a:xfrm>
            <a:off x="7969250" y="1566863"/>
            <a:ext cx="11080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a:latin typeface="Century Gothic" panose="020B0502020202020204" pitchFamily="34" charset="0"/>
              </a:rPr>
              <a:t>汽油、</a:t>
            </a:r>
            <a:endParaRPr lang="en-US" altLang="zh-CN" sz="2400">
              <a:latin typeface="Century Gothic" panose="020B0502020202020204" pitchFamily="34" charset="0"/>
            </a:endParaRPr>
          </a:p>
          <a:p>
            <a:r>
              <a:rPr lang="zh-CN" altLang="en-US" sz="2400">
                <a:latin typeface="黑体" panose="02010609060101010101" pitchFamily="49" charset="-122"/>
                <a:ea typeface="黑体" panose="02010609060101010101" pitchFamily="49" charset="-122"/>
              </a:rPr>
              <a:t>柴油</a:t>
            </a:r>
            <a:r>
              <a:rPr lang="zh-CN" altLang="en-US" sz="2400">
                <a:latin typeface="Century Gothic" panose="020B0502020202020204" pitchFamily="34" charset="0"/>
              </a:rPr>
              <a:t>等</a:t>
            </a:r>
          </a:p>
        </p:txBody>
      </p:sp>
      <p:cxnSp>
        <p:nvCxnSpPr>
          <p:cNvPr id="9" name="直接连接符 8"/>
          <p:cNvCxnSpPr/>
          <p:nvPr/>
        </p:nvCxnSpPr>
        <p:spPr>
          <a:xfrm>
            <a:off x="555625" y="1041400"/>
            <a:ext cx="8089900" cy="0"/>
          </a:xfrm>
          <a:prstGeom prst="line">
            <a:avLst/>
          </a:prstGeom>
          <a:ln w="25400">
            <a:solidFill>
              <a:srgbClr val="0CCAE4">
                <a:alpha val="60000"/>
              </a:srgbClr>
            </a:solidFill>
          </a:ln>
        </p:spPr>
        <p:style>
          <a:lnRef idx="1">
            <a:schemeClr val="accent1"/>
          </a:lnRef>
          <a:fillRef idx="0">
            <a:schemeClr val="accent1"/>
          </a:fillRef>
          <a:effectRef idx="0">
            <a:schemeClr val="accent1"/>
          </a:effectRef>
          <a:fontRef idx="minor">
            <a:schemeClr val="tx1"/>
          </a:fontRef>
        </p:style>
      </p:cxnSp>
      <p:sp>
        <p:nvSpPr>
          <p:cNvPr id="20486" name="文本框 2"/>
          <p:cNvSpPr txBox="1">
            <a:spLocks noChangeArrowheads="1"/>
          </p:cNvSpPr>
          <p:nvPr/>
        </p:nvSpPr>
        <p:spPr bwMode="auto">
          <a:xfrm>
            <a:off x="5743575" y="3582988"/>
            <a:ext cx="1724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a:latin typeface="黑体" panose="02010609060101010101" pitchFamily="49" charset="-122"/>
                <a:ea typeface="黑体" panose="02010609060101010101" pitchFamily="49" charset="-122"/>
              </a:rPr>
              <a:t>分子筛催化剂</a:t>
            </a:r>
          </a:p>
        </p:txBody>
      </p:sp>
      <p:sp>
        <p:nvSpPr>
          <p:cNvPr id="20487" name="Rectangle 2"/>
          <p:cNvSpPr txBox="1">
            <a:spLocks noChangeArrowheads="1"/>
          </p:cNvSpPr>
          <p:nvPr/>
        </p:nvSpPr>
        <p:spPr bwMode="auto">
          <a:xfrm>
            <a:off x="192088" y="1011238"/>
            <a:ext cx="4073525" cy="441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200150" indent="-285750">
              <a:defRPr>
                <a:solidFill>
                  <a:schemeClr val="tx1"/>
                </a:solidFill>
                <a:latin typeface="Arial" panose="020B0604020202020204" pitchFamily="34" charset="0"/>
                <a:ea typeface="宋体" panose="02010600030101010101" pitchFamily="2" charset="-122"/>
              </a:defRPr>
            </a:lvl3pPr>
            <a:lvl4pPr marL="1543050" indent="-171450">
              <a:defRPr>
                <a:solidFill>
                  <a:schemeClr val="tx1"/>
                </a:solidFill>
                <a:latin typeface="Arial" panose="020B0604020202020204" pitchFamily="34" charset="0"/>
                <a:ea typeface="宋体" panose="02010600030101010101" pitchFamily="2" charset="-122"/>
              </a:defRPr>
            </a:lvl4pPr>
            <a:lvl5pPr marL="2000250" indent="-171450">
              <a:defRPr>
                <a:solidFill>
                  <a:schemeClr val="tx1"/>
                </a:solidFill>
                <a:latin typeface="Arial" panose="020B0604020202020204" pitchFamily="34" charset="0"/>
                <a:ea typeface="宋体" panose="02010600030101010101" pitchFamily="2" charset="-122"/>
              </a:defRPr>
            </a:lvl5pPr>
            <a:lvl6pPr marL="24574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146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3718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290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20000"/>
              </a:spcBef>
              <a:spcAft>
                <a:spcPts val="600"/>
              </a:spcAft>
              <a:buClr>
                <a:schemeClr val="tx1"/>
              </a:buClr>
              <a:buSzPct val="80000"/>
              <a:buFont typeface="Wingdings 3" panose="05040102010807070707" pitchFamily="18" charset="2"/>
              <a:buNone/>
            </a:pPr>
            <a:r>
              <a:rPr lang="en-US" altLang="zh-CN" sz="2400">
                <a:latin typeface="Century Gothic" panose="020B0502020202020204" pitchFamily="34" charset="0"/>
                <a:ea typeface="黑体" panose="02010609060101010101" pitchFamily="49" charset="-122"/>
              </a:rPr>
              <a:t>60</a:t>
            </a:r>
            <a:r>
              <a:rPr lang="zh-CN" altLang="en-US" sz="2400">
                <a:latin typeface="Century Gothic" panose="020B0502020202020204" pitchFamily="34" charset="0"/>
                <a:ea typeface="黑体" panose="02010609060101010101" pitchFamily="49" charset="-122"/>
              </a:rPr>
              <a:t>年代美国</a:t>
            </a:r>
            <a:r>
              <a:rPr lang="en-US" altLang="zh-CN" sz="2400">
                <a:latin typeface="Century Gothic" panose="020B0502020202020204" pitchFamily="34" charset="0"/>
                <a:ea typeface="黑体" panose="02010609060101010101" pitchFamily="49" charset="-122"/>
              </a:rPr>
              <a:t>Mobil</a:t>
            </a:r>
            <a:r>
              <a:rPr lang="zh-CN" altLang="en-US" sz="2400">
                <a:latin typeface="Century Gothic" panose="020B0502020202020204" pitchFamily="34" charset="0"/>
                <a:ea typeface="黑体" panose="02010609060101010101" pitchFamily="49" charset="-122"/>
              </a:rPr>
              <a:t>公司发明了分子筛催化剂，使催化裂化的活性增加了近</a:t>
            </a:r>
            <a:r>
              <a:rPr lang="en-US" altLang="zh-CN" sz="2400">
                <a:latin typeface="Century Gothic" panose="020B0502020202020204" pitchFamily="34" charset="0"/>
                <a:ea typeface="黑体" panose="02010609060101010101" pitchFamily="49" charset="-122"/>
              </a:rPr>
              <a:t>6</a:t>
            </a:r>
            <a:r>
              <a:rPr lang="zh-CN" altLang="en-US" sz="2400">
                <a:latin typeface="Century Gothic" panose="020B0502020202020204" pitchFamily="34" charset="0"/>
                <a:ea typeface="黑体" panose="02010609060101010101" pitchFamily="49" charset="-122"/>
              </a:rPr>
              <a:t>个数量级</a:t>
            </a:r>
            <a:endParaRPr lang="en-US" altLang="zh-CN" sz="2400">
              <a:latin typeface="Century Gothic" panose="020B0502020202020204" pitchFamily="34" charset="0"/>
              <a:ea typeface="黑体" panose="02010609060101010101" pitchFamily="49" charset="-122"/>
            </a:endParaRPr>
          </a:p>
          <a:p>
            <a:pPr eaLnBrk="1" hangingPunct="1">
              <a:lnSpc>
                <a:spcPct val="150000"/>
              </a:lnSpc>
              <a:spcBef>
                <a:spcPct val="20000"/>
              </a:spcBef>
              <a:spcAft>
                <a:spcPts val="600"/>
              </a:spcAft>
              <a:buClr>
                <a:schemeClr val="tx1"/>
              </a:buClr>
              <a:buSzPct val="80000"/>
              <a:buFont typeface="Wingdings 3" panose="05040102010807070707" pitchFamily="18" charset="2"/>
              <a:buNone/>
            </a:pPr>
            <a:r>
              <a:rPr lang="en-US" altLang="zh-CN" sz="2400">
                <a:latin typeface="Century Gothic" panose="020B0502020202020204" pitchFamily="34" charset="0"/>
                <a:ea typeface="黑体" panose="02010609060101010101" pitchFamily="49" charset="-122"/>
              </a:rPr>
              <a:t>— </a:t>
            </a:r>
            <a:r>
              <a:rPr lang="zh-CN" altLang="en-US" sz="2400">
                <a:latin typeface="Century Gothic" panose="020B0502020202020204" pitchFamily="34" charset="0"/>
                <a:ea typeface="黑体" panose="02010609060101010101" pitchFamily="49" charset="-122"/>
              </a:rPr>
              <a:t>石油化工的革命</a:t>
            </a:r>
            <a:endParaRPr lang="en-US" altLang="zh-CN" sz="2400">
              <a:latin typeface="Century Gothic" panose="020B0502020202020204" pitchFamily="34" charset="0"/>
              <a:ea typeface="黑体" panose="02010609060101010101" pitchFamily="49" charset="-122"/>
            </a:endParaRPr>
          </a:p>
          <a:p>
            <a:pPr eaLnBrk="1" hangingPunct="1">
              <a:lnSpc>
                <a:spcPct val="150000"/>
              </a:lnSpc>
              <a:spcBef>
                <a:spcPct val="20000"/>
              </a:spcBef>
              <a:spcAft>
                <a:spcPts val="600"/>
              </a:spcAft>
              <a:buClr>
                <a:schemeClr val="tx1"/>
              </a:buClr>
              <a:buSzPct val="80000"/>
              <a:buFont typeface="Wingdings 3" panose="05040102010807070707" pitchFamily="18" charset="2"/>
              <a:buNone/>
            </a:pPr>
            <a:endParaRPr lang="zh-CN" altLang="en-US" sz="2400">
              <a:solidFill>
                <a:srgbClr val="FFFF00"/>
              </a:solidFill>
              <a:latin typeface="Century Gothic" panose="020B0502020202020204" pitchFamily="34" charset="0"/>
              <a:ea typeface="黑体" panose="02010609060101010101" pitchFamily="49" charset="-122"/>
            </a:endParaRPr>
          </a:p>
        </p:txBody>
      </p:sp>
      <p:cxnSp>
        <p:nvCxnSpPr>
          <p:cNvPr id="13" name="直接连接符 12"/>
          <p:cNvCxnSpPr/>
          <p:nvPr/>
        </p:nvCxnSpPr>
        <p:spPr>
          <a:xfrm>
            <a:off x="4318000" y="1166813"/>
            <a:ext cx="0" cy="2816225"/>
          </a:xfrm>
          <a:prstGeom prst="line">
            <a:avLst/>
          </a:prstGeom>
          <a:ln>
            <a:solidFill>
              <a:srgbClr val="0CCAE4"/>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303713" y="3983038"/>
            <a:ext cx="4937125" cy="0"/>
          </a:xfrm>
          <a:prstGeom prst="line">
            <a:avLst/>
          </a:prstGeom>
          <a:ln>
            <a:solidFill>
              <a:srgbClr val="0CCAE4"/>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92088" y="4167188"/>
            <a:ext cx="7416800" cy="460375"/>
          </a:xfrm>
          <a:prstGeom prst="rect">
            <a:avLst/>
          </a:prstGeom>
          <a:noFill/>
        </p:spPr>
        <p:txBody>
          <a:bodyPr wrap="none">
            <a:spAutoFit/>
          </a:bodyPr>
          <a:lstStyle/>
          <a:p>
            <a:pPr>
              <a:defRPr/>
            </a:pPr>
            <a:r>
              <a:rPr lang="en-US" altLang="zh-CN" sz="2400" dirty="0">
                <a:latin typeface="+mn-lt"/>
                <a:ea typeface="黑体" panose="02010609060101010101" pitchFamily="49" charset="-122"/>
              </a:rPr>
              <a:t>— </a:t>
            </a:r>
            <a:r>
              <a:rPr lang="zh-CN" altLang="en-US" sz="2400" dirty="0">
                <a:latin typeface="+mn-lt"/>
                <a:ea typeface="黑体" panose="02010609060101010101" pitchFamily="49" charset="-122"/>
              </a:rPr>
              <a:t>目前全球石油催化裂化的加工能力超过</a:t>
            </a:r>
            <a:r>
              <a:rPr lang="en-US" altLang="zh-CN" sz="2400" dirty="0">
                <a:latin typeface="+mn-lt"/>
                <a:ea typeface="黑体" panose="02010609060101010101" pitchFamily="49" charset="-122"/>
              </a:rPr>
              <a:t>7.5</a:t>
            </a:r>
            <a:r>
              <a:rPr lang="zh-CN" altLang="en-US" sz="2400" dirty="0">
                <a:latin typeface="+mn-lt"/>
                <a:ea typeface="黑体" panose="02010609060101010101" pitchFamily="49" charset="-122"/>
              </a:rPr>
              <a:t>亿吨</a:t>
            </a:r>
            <a:r>
              <a:rPr lang="en-US" altLang="zh-CN" sz="2400" dirty="0">
                <a:latin typeface="+mn-lt"/>
                <a:ea typeface="黑体" panose="02010609060101010101" pitchFamily="49" charset="-122"/>
              </a:rPr>
              <a:t>/</a:t>
            </a:r>
            <a:r>
              <a:rPr lang="zh-CN" altLang="en-US" sz="2400" dirty="0">
                <a:latin typeface="+mn-lt"/>
                <a:ea typeface="黑体" panose="02010609060101010101" pitchFamily="49" charset="-122"/>
              </a:rPr>
              <a:t>年</a:t>
            </a:r>
          </a:p>
        </p:txBody>
      </p:sp>
      <p:sp>
        <p:nvSpPr>
          <p:cNvPr id="20491" name="AutoShape 9" descr="data:image/jpeg;base64,/9j/4AAQSkZJRgABAQAAAQABAAD/2wBDAAgGBgcGBQgHBwcJCQgKDBQNDAsLDBkSEw8UHRofHh0aHBwgJC4nICIsIxwcKDcpLDAxNDQ0Hyc5PTgyPC4zNDL/2wBDAQkJCQwLDBgNDRgyIRwhMjIyMjIyMjIyMjIyMjIyMjIyMjIyMjIyMjIyMjIyMjIyMjIyMjIyMjIyMjIyMjIyMjL/wAARCAE4AfQ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0jOKdmoA9O3UiiWnA1CGpdxoAmBpwNV91OD0AWAaM81CHpfMoAmzS5qHzKUSUAS5oqLfS76AJKKj8yjzBQBJS5qLfmjdQBLmjNRbqN9AEtLxUO+jzKAJuKMVF5lHmUASYoqPzKXzKAH5NJmm+ZSb6AH5pc1EXo30AS5oqLzBRvFAEmaKi30bqAJc0maZuFG4UAOzRxTdwpN1ADqKZuoLUAO4oqPdRvoAfSEUzeaTfTESEUmKj8ygyGnqA/mjpUe+k30aiJcijiot9HmUajJeKTIqPfRvNAiTNG+ot1G6nYCQtSZqPdRuosA/NGaZupN1MB+aM1Huo3UAPzRuqPdSbqAJM0maj3e9JuoAlz70VFu+lFFhjwtOApm+l31mMfSimb6XdQA+im7qM0CuPopoNGaYXH5ozTM0ZoC4/NGaZmjNAXH5ozTM0ZoC4/dRupmaM0WAfu96Nx9aZmkzTsFyTd70bqjzS5NFgH7qN1R5ozRYCTdRuqPJpaLAP3e9G73qPNFFguSbvejdUdFFhEmaTNMzRmiwDyxpNxpuaM07DHbjRvNMzRmiyAk30b6jzSZosBLvo3VFmjNFhEm6jNR7qN1FgHk0UzNG6mA6im7qM0ALmkozSZFAC9KM0maM0AGTRmkzRmgBTSZNGaTNAASaTNKcUmaYwyaM+9JmkNAC5ozSUlAC5pM0UlAC5pM0lGaADJopKKAJRilpMU7HvWRQlOpMU4LQSANLS7aMUxBiloooASloooAKKKKACiijFABRRijFABRRRzRcBKKWjFO4BSUuKMUXASiiii4BRmkNJzQA7NGaZzSc0xj80ZpnOKTJoAkzSZplGaAH5ozTM0maAJM0ZplGaAHbqM02kzTAdkUU3NGaAHZozTc0ZoAdmjNNzSZoAdmjNMzS5oEOzRmmZozTsA7cKN1MzRupAOzRmmbqM0xj80maZmjNAD91JmmZo3UAPzRmo91G6gB+6k3UzNJuoAkzSZpm6k3UCH5NFR7qKAuXKUUmOMU4DFYlhS4NKBSgYoBgBS0UZpiAUtApaACjiiigA4oFFJQA6kNJmjNACiikzRmgBaKTNGaAF4opuaM0AOopm4UbhTAfikxTd4o3UgFxRgU3dRvoAcV5o203fRvpgLto2Um+k30XELspNntRvpN1Fx2F2UhWjfRvouwDbRs96QvSbxT1AXbSEUm+k30agOxSdKbuJ70maYDsikzSZpCaYh1GabRmgBc0maTNFAhc0hopM0DFopM0lAC5pM0ZpCaYBRSZpM0AOpM0maTNArimkzSE0ZoAUmkzSZpDQA7NJmkooCwuaKSigC/upd1RA0oNZWNCUN7Uu6o80ZpWAk3UuajzRupgSZpc1FuNG40AS5ozmosmjcaBEuaN1RbjRuNAEuaTdUW40bqAJd1JuqPdS7qAH7qN1R7qTdQIk3Um6m7qTdQA7JozTc0ZoAdmjNMopiHZozSU2iw7Dt1G6m0ZqrIQ7JozTc0E0WAXJopuaO9AC0UnNHNAC0maKSmAtBNJzRg0rgLSE0EGkoAdmkJopKADNLTaKAFzRmkooELmkJpM0UxhmiikoAM0hNFJTAWkozSZoAKQ0ZooEHWkoooAKKSgmgYUZpM0ZoAXNFJmigC5g0YNeb2nxbhYAXelsp7mKTP6EVvWfxG8P3WA8ssDH/non+FZXHzI6vmlGaqWmradfKGtb2GTPYMM/lV3GenNBQlFLSUAApaSloEJiijNFABijFGaM0AGKMUmfejdQFgxS4pN1G6gLC7aTbRupN1AWFxRikzRuoCwuKXFNLUm6gNB+KQ8U3caM0C0HcYo4pmaM0BdD+KMimZooC47IoyBTeB1xQTimA7NJmozMgBJOAOtMtry3vIvNgkDrnGaBFjNGab1FJimA7NGabRmgBc0mTSEgUhYZ60AOzSZphkGetHmL60wHk0maZ5i+lHmL70wH0ZqMyik830FArktJketQmQmmlqAuTFxTS5PfFRZJpMmgVx5Y+tG8jvUZJoyaYXJfMo3g9TUOaKAuTbx60bxUFGaAuTbxQHFQ5ozQFybcKM1Dml3N2oC5KaSo95o3mgdySkJpm8+lAYUBcdmik60UgufO/wBlbHyyofxxR9lnAyAD9GFAcehpyuOxIrG5ndgj3cByvmqfUZrZsvGGu2GBHfzYH8LnI/WsoSY6MakEx+v1ouLmO1sfirqkWBdQQTjuQNprpbL4oaVPgXNvLCfUYYV5NuRusIP0pCkR/gdfpRcfOz3yz8T6LfjMF9Hk/wALHaf1qyNStpELxSxuB12tXz0qAH5JmH4Vdt76+t/9XcEj0zRcpVe57RJ4otIpdrrhfXNWofEGlTEBbuME9mbFeMprFwQBLHnHcVMmoRyYzhTVKw/aI9rjurWUkRzxsQcEBulS8Hoa8XSeQtuSUg+oarkWp6jHgpdyDAwPmNVyh7RHrmKQivMI/EusRdLsnjvzV2DxnqkfEnkyfVcUcrH7RHoVJXHReOJD/rbNP+AvU48ZRMBm3YHvgg4pWHzI6qjI9RXIHxWSSQpA64IqjeeKLk2h2qmDkGkO53ucjIORR+NeYr4xu7ezjQKgAfqM565rTHjctcW8ewBXPzc07CudzuHqKFdGXcrqR6g1wn/CWx/a7tDI2zb8mOxqOz8QImjXKhyGVuPxx/8AXosB6BketJuU5G4Z+tclceKYrd4l4YPyx9BVKDxLALm9LO2GQ4I7Y6UAdz5qDvketV31G3W4NuHHmAZxXI6f4hiGnb2mOY8qd36VkReIHGoC4cg72wcelAHZ6j4hSwZF2B2b+EHtWG3jeQXm1oR5ZIGO6+tc9rOqebqRUxk7VA6Y7Z/rWLJfItwGMLHA5wazblceh2tz4tDWunyMGLeaXOB/dOK1V8b6O2d9wY/mwMoeR+FcBa6xawXcW63K4ADkj2GabJcWTLuVDg8EH+lHO1uiuVdzttV8T2Utoy2t3y4wSMggfjXJx69PZOUtb140JyeM9qyriWIR4T8qy3k9TUpyYpJI7W38YX8d2jpeI645D8DnqP0ro7fxk0ivvjThCVZWyM9q8jExHQ/rUgvpkhMQb5Tz0rVXM7nuljqa3tnFNxll5HvVhrmGNNzyqo9zXhVvrN3FEI1mkVVzgK5FW01+9KBXuJWx/ecn+dNyaGmnue1LcwSDKzI30alWWKRiqSoxHUBq8Vj1Wba+ZTz6UiaxcRSZWVxzzg0Kb7Cdj27aaTBry208a38MoHmbkxjBHSt2y8aC6IWYhcjqKrmEjtcUlYCXn2tf3VyCPY04PeIuFuMj35p3HY3aTmsQXF53cGni7ue5/WgRsZpM+4rK+0TMOn/j1IWlP8P60uZDsa2aaXA6mszdL6gfjTWZu7D86nnQ+U0WuI16sKb9riJ+9j6g1ltIg6yH8KiaePsWNL2g+U2ftUX/AD0FJ9qi/visQzAg4BNIGyOQc+9L2j7C5TaN5CP+WgppvoB/Fn8KxyfT+dQvK4+6B9aOeT6BZI3DqEPbd+VRy6kqgeWAfXdxisJppT0amZlbuPyqvfZPNE15dWOMKnP1rPk1K6MgdZWBHYdPyqv5ch6mmmNh3os+5LkX11y6DDcisPTpSya5OxGyIR/Rif51nAsOw/OnbSe1FmHMy+NfuMY8tM+pp39uXJ6RoKpLB6jNSiHPWpcikmyb+2rr+6lFReSvoaKXOw5WeNZPvS7ven7T/dpMe1MBATjrS5PrinDb6ClwvpQIaHbPU08TOPWjHFLikFkKLhx61Ity/tUQXnpRtA7UWE4lpbpvWpVu/wC9g/hVEBf8mlx3BNKxPKaaXSeoFTpesPuyD86xvmHQ0oZx/wDqosyeVm8t/MPQ08alIOqL+VYImcd8fhUq3Mn94Gi8kFmbY1QjrF+Rp39qIeDGfzFYwnPcA07zgeoNPmkGpqS3nmIApZfqKZLI8luFWVd3ucVQDr7flinCQAUczHzMdLBctCMHPPQHNEkM7FGfjaBTfMX0H4HFPFxt/icfTmhzY1MaVIcuZSCetWYZZEtZ0+0L+8xwfaoftCtwzKf94UpCSen/AAE0KTH7RE93cTXGGMqNhQvFRRyvEWHnjDLg8E1A1tu5EpH1FRG1m/hcEexqlIfObdjqotIXjKxybznkHFQNd2uT/o6j0wxGKxmSZODu/Go/nPXNFvMq5ryX5fB8wjb0y2T0xVOS4Y5w3B6+9VRGzY5/OpVs5jg4HNGi3YtRPMdjkt+dH7088YHvU4sZD94gVKNN4OXAqXKIWZVVWP3qtLFCEG9VbPNSLZpGuWkz7U9o4QuC/JHaspSXQuN+pSkggI4QA+xqv9nQk8kCrEsYH3WzUWwnqTWsXoTIi8gckMMD1puCO4xVpbYEY34zR9kj2nL80+Ykp7uMZxSqxPepzbKBkODTPKYdOad0MaJGB4NSx3MkbAqcEVFtOORQMdaLiNzTtfu7R+NjD0YV0Vt4yZQBNaKf91sVwqVdjfPWglykjvofFunyD95FIh+gNXYtc02UfLOo/wB4EV52MGnqD2alYFVZ6SNQtG+7Kh/Gl+1xkZXB/GvO455o+jHFWo9UmQYJqWjRVl1O4afd3qB5F6lsCuVTU27SEfjUgv5O/P0NKxXtI9zojND3kFILq1HWRK503gbqSPrQDv8AusD+NUosOZPY6L7bbY4kT86Y17H/AAsv4GsExOP4aUIwPKmnZdwbZs/aPMz6UeYMfKprNjkVTyGx9atrcQju9Mhku9v7lG8+mKabqH0Y003UX/PM/jVXZDsPLGm596aJ1PSIfnUqOx/gAFS52BK4wYNTRpkZzinA+1BbHRazlWNFBEy8DrQWGOtVzI/oaad5rJybL0J96iiq3lt70Ucz7gecGyPY/rUbWrqM7c1Ydio4fNVpbqReADWtyEmNNs3eM0n2Zv7pFNOpup+6fyqVdWBwCoouyrkfkMOMUGFwKsf2ghxmPNH22InlKLsXMiDy3HUUvlnGcVMbuM9FNMN0v900XY7xIiuOq03HtUv2n/YzSG6x/wAsjTuS7DQmfWnBDjqfyoF0p424p3ng9AtF2K6ECnB5NJj3NOMuOwpPPH9z9aVw0AdOp/Onjp1NR+euOUYUCdSOAaAtElyPU0ZHrTBIp7U4Eehp3BxQ4fWnDPY0wY/2qeMZ5BouZtWFy47A0bsdY/yNOG30NL9M0XJsCzY/vj8c08SqfembQeqt+FGwHuw/CjQLMnDD1YfQ07ajd/0qts9GNLhh/G35UBZotBIx3P5VIHXs659xVPe4/wCWn5iniVj12mk0mNTkiV3mPKsh/wCBVXZ7vP3fyIqQ7G6p+VROFHIZh+NFki1NsjZ7rPKP+VRlpCcsrD6igysp+/mnLdP/AHv1pc/kXqMLGnBznrQ1yT1FRGbJ6Ck5k2Jy59ajLn1oR0P3h+VTrHbN1LCnGQnoVfMOetHmHPBq4LSA9HNBs07c/Q1pdC5kVPMYU0ufarf2UD+E0fZl9DTVguVlfmrCNx1p32VfQ0vkqvrRcTdxDIwHFN+0MD1NKy0zAJ6UrjSLMc7HA3Gratu61QiTJyAauxRv70roTRJs544pRvXoamSCU/wn8qlFvKP+WZP4UXJsyuJW704Mrd8GpjCe8TD8KjaEe4/Ci4WFVpV+5J+tSC7nX73NQbGXoc0ZPemGq2LQvWPUVIt6R0qjhWo8s9mIo0DmkaS37D0/KpF1A55x/wB81k4kHoaPMI+8tOyFzSNtb5T1ZfyqZbxfVawlfI4JFO+cchh+IqJKK3Ljzs3hdL6j86cJmb7uPzrnDNKnXafxpBegfe4/GoUYvYpuS3R0g8404BsfM9YUV2T92Vx+NT/aZiOJSfrTdJ9BKoupreYo43GisczTk9zRU+yfcvnicKbluxFJ9qbvg1QJz0NMJcVrYVjVE6N95R+VB8g9gKyvNcU4TtSsKxp7Uz8pFByOwNZonPvTxcEd6YWLvm7T9ynfaR6CqXnEikyT3oHyl4zg/wAIppnx2qsqOehH51IIpPY/jS0FyjzOp7U0yJ9KY0TdxTPLPrRdBYkMg/vUbiejUzYB1FKBH3ouOw7dJ2OaQyuOq/pUirCf4mpxVR0Yn8KLgQCenCfB6mlbaOChP0FMwp6I35U7jHi4IPDVKt04PUGoBESf9W35VPHBnrGwpMLFiO8PdBU63SkdMVHHZI/Y1MNMz91iKi6ATz/QimmQno1Sf2VN/CQab/ZN0P4M/Q0XQrke91/j/SnrchfvMKkGmzj7yGl/s1j94UcwAt0hHVad54xnaPzqM6ao6ik+yRr/ABMPxo5kLlHGZcdCPwzUbzKR98fQikeFAOJM1VkUDvSuUooJXHqKqs5zwTT2xTQhIyKDQZvcHq35U5ZSTz/KjZIDkA09Ffvn8RSETRTBetW47qPHK8fSqscW7HIq0sSKOVB/CkQyYXttjlP0pwvLU9v1NMBtxw0a0uy0YY8oVSZHKh5u4APl/nTTejsAab9kgPQY/GkNgvbNO4ciF+2n0H5Ufbj3VfypptFAwSQajayzjacn607oFAeb5D1jH5Cm/a4v7g/Kq8lhL/CrmovsM/cMD9KNC1Avi+jH8OPpTxqaDozD8KzDZy4zz+VMa2lUZINFg5TXGr7TkSsPpxVmHxDIh5nf8ea5wRv6GnBGzS5UxqLR2kOvrJgGQH6irIvo5B94GuLiikGMZrSt/MUDcG/A0uRIb5joDJEetMPkmqCsuPmEgoLResn5U00upLUuxcMcRpvlKOjkVVDRf3pKkDR/89H/ACp8y7kuL7E4Q/3gaXyyewqINGP4/wAxThPCvVhT50LkY4pgfdqKSTaMYIqX7RCRwy/nTTIh9KiTTLjdFR238bjSLZNJ3P5Vb3rn+D8qmjBc/LPCn1Bpxdthv3upDFpxXqTV+K1UYyTU0Wk3l1jytQtv++hVxPCOruM/bkx/s0SVWWzBRiQLAmKKt/8ACG6r31E/kKKy9jW7mnudjys6bMP7h+lNNhIPvKPwNWkjuj1GKnW2mbqxH4V08rMdTN+w56037CB3FbAsGP3n/M08adH3bNPkYXMT7Iq+lL5Kj+A1vrYQDsTUq2cI6JT9mx3OdEQPSM08Wjv0TFdIttGP4RUqxKO1V7MLnNLpVw3QYqdNFnPVjXQhVFLkUezQ7mKmiN/E5qwmixj7xzWjvFG6q5UIprpFsOqA1INKtB/yzFWd1G6iyAiXT7Vf+WS/lUi21uvSNfypSxqe1sby+bbbQO/v0A+p6UARbIR/yzX8qT90P+Wa/lXS23g93ANxcDPdYhn/AMeP+Bq63h7SNP2teSxxIATvnlxnoMdgevp2p8rHc4ttp+6i5+lSw6Vf3f8Ax72M8o9UiJH8q6l9Y0CyytsLiUj/AJ4RbB+bYqnJ4otmb5NNnk92nwf5Gj2XN1J9okVIfBevzYP9nMg/6aOq/wAzWnB4A1hsb2tI/wDemBx+Waqf8JDaZ/e6fcxj1SXd/MCp4dV0y5OE1C5tmPQTg4/QkVP1aPVi9omaC/Dy9x8+o2CfRif6U8fD1++tWo+iZ/rVOeHUEjE0U4niPR0bIP4jiuev/ENxYNte3mJ9SwVfz5q1hIW3J5+ljq28AYHOv24/7Y//AGVV3+HzEHGv2pPvEf8AGuQ/4Sq+f7qxoD6ksf6VYj1jUJRkztg88cU/qsCXUS3R0J+HV2RxrVix+jVUuPhzqwB2XlhN7eYF/nWO+qzFirzN9CxapIb5y3y7PqFxR9Ti9he2iU9Q8F67a5JtI5AO8Thv5GuburW4tGK3EEkR/wBtSK9KtNRu4CrLOVxzjGa3v7XstTiEGp2Vvcp0yyYYfQjkVMsI1sVHEQPDQwzmpFfPavWL/wCHOg6qpk0u7eymPIjk+ZM+mR0H4GuJ1nwPruhZea3MsA6TQ/Mv6dK55UnHc3Uk9jCTLDoBUgSTswqMM65zkYODntQZcDrWTQ2TgMo5K0E5H3hVJpR3NN3o38WKLElotj+L9aPMI7mq6xZ6SVII2HfIqkhMsLM3rViOdvWqyAd6lUAdKTIZfjuWA55qXz0PWND9VFZ4JHrTvMx61LQIv+dGP+Wa/gKBcJ/cFUPNHrS7x60rF3ZfFxH3RaPNhPWNaobvelzRYC7mD/nmPzo22x/gFU93vS7j60WYFryrY9Fx9AKTyYu0rL+FVt5o3kd6Vh8zJ2tnY/LdY+o/+vTfst0Pu3S/jmo/MI704TEd6LFc8h4t74f8tYzS+XejvGfxpon96cLj3pWGqkhjC/H8Cn6EVG0t4v3rcn/gOasC4J7j86eJT6UD9pIzzODxJEV/DFJvjPKsR+Nae4MOf1qNraKTqi1SdhOae6Mx5nX7rGovtsqHljWi+nxdtw/GqsumOeUYH61onFmbsEWoyZHz4PrmtO21y+gx5V3KuPR6xTYzx/8ALMn6U9NyHDqR9RTsuhLOpTxjrSqALsn6qDRXPCRMdqKLyJuyffIersfqc04bj1Jpfl7GlGPWus0FC0/FNBHrTgw9aQDgDTwDTA49advzTEOHFKWpuaTmgBS1NLUHPp+taegaFc69fm3hBVEXdI+M7RQCMzNPVHPIRiPUCvRY/BWmWeDPcsSP4V2qfzJzVqOPRtP4hs42PrK5cn8uKaQXPNFt53wFjYk+lbVl4Q1O4TzroJYW3Uy3JwSPZep/l711tzqBdhJbNBaMqkLtjBH17c+9VLVrWRxNqupNcvnKqclR+HOafKK5Hp3h/TIsNBC92R/y8XK4U/7sf/xWa2Lh7XTbQz3k0cEK92OB9AP6Cs/W/FcGj2atY2j388nCiJSVT3fGTj6Vw8moJqV8txq9+ZLjGQjDYE9lQ9B+tKw29Dd1DxldXIeLR7cwxAf8fEq5Yj1C9B+P5CuUkM99qEBuZpJpC5dmkYsSFGf5kV0Ek1stk6QFfnXHTmszTYhJqDt2ji/9Db/7Cm1qiOZtNg8PNWLaSc/u0G49sjJq29vntUQgKsCODW1zmauNeW5Q4aMA/T/69Zt2JJnLOPm6DjGBWoUYdRkVXkjY9aNCFGxUsL6906YvbTFePmU8q31Heuit5tO8SwmFkSG8I5iP3X/3f8P51Ctlpdtosd3PqEaXUrEGN0b5RnjnGO2aGs7COyN3JqMJj/hcOOD257c0Kz1TN1zR3OU1rw3d6VI0lsrPEOsfcfSqenamjFFLHJJBHp/n+leiaVqq6vbm11BQZ0QMJv7wPAz/AI/5PPeI/BhaU3Np+6nBzkDhvrRe+xTSa1KJt43kaQOfm5qxFDGvVnP41yjX1/YXBgug0bg9D0P09qvWerl3/eybVAz9aakzCVKR1MUigBVz+dWY5VPINcxFq7NI2OFP3fapYbxlPyuQCa0RDptHX2908ZykhrdsfEE0OFZsr0IPQ1wkF5L9fqK0Yb3j5ozn2puF9xRlKOx2E2l6Jq4ZliW0nf7zRqCj/wC8nQj8q808SfDDWbCaa6sFjubMsWXyWOVHpg+n+Sa6KPXLSAjN3Gh9C4zWxYeOLODrclwOuxGf+QNc1SkmddOq+qPCri2uLaUxzh43H8LgiljJ/vZ/Gvd9SvvBuuxMJpY4pj3a1cox9/lx+Iwa8l1yHTrG8KDTWCqTuktrglG9NuVOPoa5ZU7HQnczoSD1NXkTI4Nael+G7TWLEXem3shXO1kmi5RvQkE/nirP/CJ30Z2xvFI3orkf+hAVDpTtdIiTRkCI+lO2EdjWidG1BOPIZiOyMrfyNRPZXcQ/eWsyY7tGR/Ss3GS3RBUxjsR+FJx61Nwf/wBdJtB6H9am47kWPxoxjsal2GjYfT9KLlcxHnjr+lJmpdp9KNp/yKVx3I/xFH/AhT9hPpR5bDsKAGfN6ijLU4qaNppjG5pcDHcU7mj8KB3E2j+9Sj/eozS4B/8A10h3DnsaXJ9vypNgNGw+tGgXHCT1pwcf3qjIYetNyRRoK5OJCO5pfNb1qvu9v0oDD6fhRYVi0JD6U7eD1/WqoP8AtfrTgSOhosKxPsjP8KH8KKg3H2ooCwopwxUgWnACu4ZEKcPpUoWlxQBGAPSnBKeKdQAgUinYb0oBp2aYG34W8NS+ItS8okx2kWGnlHYeg9zXeCGHR76XTLO3EMDoJIto5cDg5Pcg8/jXDaZrdzolisdpeGJ7g7iiYZjzjO3v+VdHHqGp6hJbzsXiit33pJMiec5+gHyg9/XpgVDnZ6mkad4t3NKWKRjypqpJay+YWVcggDnjFdJZ+Iba7gw9nEJ1++ASM+4p7ajaMf8Ajw/75f8A+tVKqiORnJvaO/Drx6DvTWsw3VP0rqJLqyxlrKZfyNVm1HSF+8Jl/wCAD/GrVUlwOdawQDlOvGMdarvo8UuYvJXPU+1dLPqGhtA7+eSyAsq4ZSTjpkVetYdLWIIt7C7dWZmwWPrzR7UXIcBJ4QtDkxxiNj1ZBtJ/KoV8L3FqzNazum4AHPzdM4659TXqKafbSD5JYm/3WBqT+x1I6U+dBys8nfTNZj6Okg9WT/DFQlNTiH7y1jbHcEr/AENeunRl/u1G2ioeqA0c6J9meRm5mUfvLKQf7pBH64qNryL+KKVf+Ahv/QSa9afw9C3WNfyqvJ4VtnHMS/lT50J0jyK7t7C+GZ4mDDgOYWUj8SKrQafpkG5UvFXdwQ0yj9O/4161L4KtG58lfyrPvPAXnR7YpHi/3aLxBQaPNPDGkaprou7rTrVz9nm2SJDKF35zglT8p6dsV6ta6XdQ2yQahEFBACsDnb/sk1gw/Dm4tHLxXc6k9SrYzVw+GtXSPYNQutuMY8w4NJX7l/IZrPguC/jKSQq69gRyPoe1cPdfDhlZmtp5UQEjDDcPw6V3jWniKOQRrqVwSRk5wcD8RUX2fXYUCfanKjplV/wq/VkHnZ8I3duDiVGI7OCM/oapzadrlt/qrIOPVJFb9AQa9JePVj9+RW+qCoGhvP4kiP8AwCrt2ZPqjzGeTxDEufstxHj/AKYn+ZqWzbX79vKt4byWUjlY4/8ACvQmhnB5hT8BimN54OQGUjoQ5pcr7gml0OTtfhr4lvBvNg0CnqZgBj8Gauw0f4dfZ4CXW6vVU/OLR4lUH6AZ/Wlg1fVrJQttfXEKhtwVZDjPriryeMvEKIUe7jmVjkiaNGz+fao9nJO6NHOLWpei8PaPbpibw3qXynGZFkP8jimiy8IJnOnm355yGXkfXjNUrjxVqN3cebLG0ZJBcWVw8G/HrtPP41dn8UWmoyQyalZXhaIgoTtfB9eg596ThLqvxBTXRmnaXGhQxlLS68oMcnyyoz+VaVndabDsObedlO7fMpZs+xJ4/CuffVfC98xM0cKueplt9p/MCgaP4euubWaNW/6Y3JB/ImjkXW4cz6WOsNzplyqrPaWUg5z8o5+mRWHc+H7a5ut8FvBAnpFKSf1OBWXL4ZZBug1G6Qdt+HH9Kqtp2sW/+qvopcf3sqacYrpITl3Rq3HhCGbO53Ps6iQfyrJuPAML5wID7YKf+gmmf2hr1r96JmA7xvmnp4wvYTibzEPo603Tk+zJ5odjLuPh7IhysUmP+mbgj8iM1mXHhKSDrJNH/wBdISB+YNdpB4zVj86RMfpg1ow+KLSTh1Zc9cHP86zdBdYjvF7M8rfQbpf9W0UnsrHP8qoT2d7ED/o0hA7p8w/TNezsdD1AfvIoCT3K7T+YqtceFbO5G62uHU9t2JAP6isnh6fmh2fQ8S+0NnBIz709ZHY9F/OvTNR8I3RDGS2jul/vKBIQPx+Yfga5K88MxbiId1vIOu5iyD6jG4fXmpeFdrxdw5raMxQrHt+tLsP92n3NleadtM8Z8tvuyqdyN9CKakoPVq5mmtGUJtPpSbfWpGkGO35VEZRUjHYWnBBUXmEdBSiUYyR+lLUpIk2+1IVpFnQn0qXcp/iFGo7ERT8KaV96teXkcHNNMR9KExMrEHvSYX0qx5Oe1Hke1O5JX2Ie/wCtJ5Q7E1Y8j2pDB6U7gQ7T6mipfIPqaKLgSjFLijFHNdwxwFOGaaKeKAACl2Uo6U4YoAZil/Cn8Gl2g0AaWm7I1yFAZuSQME10NtdHAXtXMKjRSKPQYNbVkSXWueW5qtjqtI0eS9uPMRxHtG4s3QD3q3qfxC8L+HIwu2N7gDDfN39jyT9QK8/8c+OZNF0oaTYOBPMMuR2Hv/h/hXk0Nrc6lOZrh3d5D1PLMapILnujfHDQ5ptslqu31y3/AMTWvaa74Z8Ux/6POsczdBkdf5fyrxaLwNrDRCVNGumjI6iPk/gef0rJltLnS7omEzWtxGeUcFSPqDVknsuraVPYOSDlM8MOlZcN6yDYTjb0+lZ/hbxw2q2v9makf36jCsT1FTX6GOTK9jx/hSa6ivqaiagwP3qvQa1cR/cnkX6Ma5RZxjOalW5x3qSjuIPE16n/AC8ufqc1oReLLn+Jlb6ivPUusd6mW9460wPR08Wn+OJD9DirUfii2b7yMv05rzIXvvUq32O9Fw0PU49dspP48fUVZXUrRukqfnXlKaiR/FU66qf71Fwsj1RbiFx8pU/Q0u6I9hXmC6uw/jNWYtfmTpKw/wCBU7hY6G/1mO2vbhrZ7SRw/llHYbgFAxxkEfMzdugrX0uWPUbTzpYY0JZgF68A4B5rz6LVw8IL4YOTJyM/eO7+tZf9pqZnKwQkbjj92KauxOSSsevPp1i/D26H9KrSeHdLl/5ZOh/2XP8AWvNY9XkjAKtJGf8AYlZf5GrC+ILtBkXlyB0wZN3/AKFmq94i8TtZvBunvzHd3CfUqR/KqE3gbOTFqq/R4v6g1gL4ovAD/pLNgZ+dQf5Ypy+L7kfe2P8A7oK/1NNTmgtFlm48E6knMd3Zv7FmB/lWdN4V1uPpaxyD1SVf6kVtQ6y06LIpOG5q/DqUp43cfWmq8kHskcPLo+qRf6zTbj8Iy38qpSQSQn95DJEfQqVNdxrXjfR/DkQfUbwCUjKwp8zt+H9TXBX/AMdQ7lLDRWkTs08uD+QB/nVrEPqiPYruBZ8f6xyPQnIqJm9Vjb/gAH8qzX+Kq3bf6d4Ytip/iifa38v61as9d8P604S1nksbhukNx0J9j/8ArrWNeL30IlSkti9DfXFucxSTRY/55SkD9c1fi8R3i8STrL7TQg/+PDms6S3lgfbKuM9COQfoaVYQ3atuWMlczu1obkeuxy8SW/8AwKCXP/jrc1Ibi1uPlFwoP9yddh/XisD7JzkDmqN4LvRdPtbia4tJzOW3QM+XXB6nBzz1/GoklEqKcjorrTYgN0lttB6MvA/McVQaxC8wzsvs3NVNO1mOUDyJpLSU/wAG/Kt/n3pW15op0h1W2ELyDKuqbcfUgn+VVz2J5SbzLuDr8wHcGrNvrc8RyHZT9aimliRFkMyJG3RpGCg/Q5wfzqjLqGlpzJqFmD/13Un9DVXj1FaXQ6+08W3C4EuJB79fzrXXUNI1lQl1EqydmbqPow5Feb2uoabd3Hk21/HI3fYrED6nGK0WjdAyF0ZWBG5SGFZuEJaxZanJaSOovPDtjaYUykw3LCJUJBR2PI3L36dVx6471514m8Nz6JKk8SN9klOFyclG9Ce/se/4VqWN7qEcUtrKgnhQgSwMC0bZztZe4zg4I5BGD2Nblzc2NtoA0zUWuTZXuVQyx5e2fquSOx9cdue+eOpByWu5srX0PLvMZfWmGb3/AEq5r+kXWgambOdiVKh4pCCN6HocHofUdjWSSzd81wtNbl2JWuMd6iN04H3jUTI3p+lRsjf3TTQExu5AeGNTR3suOtUArZ7/AJVIof2qtCjXivGPerK3LeorFTeD0NSiVh1BqGgtc3Euh3FWEnjbtXPrMexqdJnHUHFQ0S4m6rxnsKdtjNY63I75FSC5H9/FImxqbE9aKzftf+3RRcLFnBPal20oI/yacBmvSGM2Gl2mn49qcB7UARgU6pAue1L5Y9KAGCnA4IOKURntS+W3pQB1dvZ2t/ZLcQMGPRwOqn0NV3/0TdnjaK5d5L2xl+12MrxyAYYL/EPcd6beeKXu9OnWeICby2w6cZOPSsnHU0T0OMuZpNc16a4cM4Z/lUckjOFArrby8h8H2/2W2KDU9o+1XKgMYmIz5UWeAQCNzds+vFZPgGGNdTkv5UDx2EEt4ynvsXgfmRWXJBPrPiCK0d2aWSTDueTvJ3OT+JP5CmIsWs2u6zcPPZwPKQctLISx/F2PWuxsJZ9SVNI8ZwNFFKNtrqOd5gftlsk7T0wTj6Vm6t4hTSJF0XS4mHkrsfylyc/407RvFJt76G31dftFjOu2QOvIB9R7elMWpzOs6feeHtbkt5cLc2z5Dqchx1DD1BHNdpaaoNT0uKfPzEYP1rI8U+XqPh+G9QHzLC4Nm2TkmM5aPJ74w3PvVHwfK8qXNsCSFw4/Hg/0pphJNaHQB8E/n9Kf5hFW00i4kAZFNK+kTqPubT6EcH6elS0CZU873oE/vSyWdxH96CQD1C5H5jiqpZckBhkdRmlYZb+0+9L9qI71nl/em+YaLAaf2wgdTS/bTjrWWCx9aCcdXA/GiwXNYXx9ad9vODzWOJF/56UGZMfeJp8oGpFqcsMa7H2kKBn8KgTXL8HiRD/2yX/CqtvdW8S5lhMw2/dLFf5Vah1rTkA/4lm3/ge7+YFVFWJepZXX7vjfFbO2OpjIP6Gpf+EgcgeZYwvz/CxX+hqAarorvue2mVj1ygx+jU9rvQJmVmlaM4xtKsB/I1XzJt5Ew16AqwfTyBj+GXP9BSprOmkgfZLsE8YAU8/99UxhokqALdogz1LgZ/PFWrTTrAnzre4jkZCCP3iEH6YNDBLyNy2itpAiC2fOMc4H6g5rF8ceJLbwxZpaWLyHVJlyP3zkRL/eIJ6+g/ydKO9israW6lP7uFGdvoBXjF1dza5rNzqF0dxdy7fTso9u34Vknc1G+XPqE73l9M7vIdxZzlm9639O8J6pf232iCzEFoP+Xi4YRp+bVtaHptrpelprmqQpNLNk2dtJwpA6yP8A7I/X9Rlahrmp65elo2MhXgSSKMKPRV6IPYCqQr9iVvBN0wwuraI7f3Vv48n9aw9Y8N6po5U3tnJErcpJjKN9GHBrUXT9TzubU5gfQHitHT9Y1PR1aG5WO7sZOJYimUYf7SdD9Rg+9MXMZvh3xjPY7bDUf31oxAV3PMfvnnivQFVgqyRwtLGwyGRlwfzIrgvFPhy1WxTXNGydOlYLJETuNu55Az3U9j+HWrvgHxEyMdLumLKozFn+73H4f41pTqOLt0InBSV0dqsj97K4x65j/wDiqp6laW99DiSG4jkH3W8ot+e3PFdAjROMgiho1boQa6rp9Tn1RV8NX9gunW2g30Dwzl3WOZ4/3Tg5YZzgg5JHT0qg+l2epyz2NxiT7LcMkMynkAH9VPQjscVcmtVkUq6BlPUEZFVYtPa2Zmsria2Zuvlnj9c0nTe8WNVFs0Lex6bcPNbQWccdgqhJraVcFmJPT1xjgj61w2veEtF0ZUu5J7s2kr7QVUNsPXa3T867UaXIBhpHlJ6s/U/jx+lVrrw4t9D5NzLcNDnd5ZYEZ/LP60SpXXmKNRJnEadqfhzS5Wa2lvmZxtJ8tcfqa37PxFG5zAHdT/DIVOfwq8ngjTE/5d2P1NXIfC9lFwtsB+JpKnJdSnOLIZGtNatfshd7OcsHTa23DjoVP49DVuK+1KxvIN8Rn8srk7cq3TOR25/pUyaDbRDiFEFXGktYIv391EAo6mQZA/rVaLcm76Gzr72N/byXM0CSMLVkGRyu7AwD27150dB0VukV0n0lB/oK6TV44ylpcx3IdWDIFV8hhtJB/n+dY2z6VxTirnVF3RS/4RzSD0mvV+m000+GdMPS+vB9YlP9av7T/k0YNRyR7FGcfC2nH/mJTD62/wD9emHwjYn7urMPrAa1Me1Lg+ho5I9gMn/hEoR93Vl/GNqY3hT+7qkJ+qN/hWzg+9Jz6ml7OPYLmE3hSX+G/gP5/wCFMPha6HS9g/Ouh59TRk+tHs49guc5/wAIzfY4vLf/AL6pp8MX/a6tv++z/hXSZPrRk+1L2UewHNf8IzqP/Pxa/wDfyiulyfaij2UQMPzFPTj6ilWTHvUHnDuCPwo8xT0Yitrk2LiTqPvZFTq8bdGrNDt2bP4UokfP3f0pXHY1gAaXbWajv2LCp0kl/wCen5incVi5g+1KPpUKySdyDUgk9aQ7Egx6VmahpImDSW4Cueq9jWkJB60ocetK4JGF4MtWiXxNZSKVlOkTlARycFT/ACzWd4YKr4+ZZDx5suP1xXRrfRaP4o0vVZgDaEta3Y9YnBB/Qn8q5vxDpt14U8VrL977PIuH7OB91voy4P1J9KQM0PDC2kHjTUxqaqxDuwDjOeSf8Kr+MZLOS8WWzXylYjCEYxx/LOa1tfsbbW7S21rTEdpmXDNA2G+hHrXMQaFqer3yxtHIsYYBpJc8fie9D7Au5v6nJHN4V1l1K42Wb4Xs2cfyzXPeEdXttI1CWW6QukkYTAPOcit7xWltpfhcwW5z9uuk2e8cKYJHtubr7GuAXg5pLRGkmpSufRGmfEbwjHAscsFzER13RBh+hrXTxj4Fu/vXkSZ/vxOv9K+bob4qoD9R3qdbwH+KqJsj6PEng2+/1OrWQJ6Dz1H6GpG8NaZfL+51CKYdgHDD+dfOAu/epFuyDkMc+uaLBY99uPh7AwzHHbf8BjCn9BWVcfDzYSUtefVZGP8AWvJINdv7cjyL+5j/ANyZl/ka04PHfiO3x5etXhH+3IW/nmiwrHZXPgWVcki7X6MMf+g1mS+DplPE8i+xi3f1FU4Pil4oi4bUElHo8KH+Qq6nxZ1cjE9lp03qWiYH9GoCzKEnhq6XOJFbn+IFf8agbRLteuw/7rf4gVsp8SYnjC3GiQk45aOYrn8waYfGulzfesZ4v91lb/CjUNTLGhXHlj5lzjpuXP8AOqL6ddxHH2K6f3WPIroD4j0qT7ssif78f+FINbsj92aFvqCP50XYrHPyWk6OQbe4PPRYWP8ASpBpt0xGLW4OQOPLK4+pOBW8uuW4P3FI/wBmQVKmuWP8QkX8AaVxmba6ESoa6AU5+4pz+ZrVWIRAKihVHAAGMVIuraa//LwAfcEU77VZyfcuYm/4EKl3GY/iy6aDwvcqGOZSsf5nP8hXF+HrA6jf2Nio5urhVOOuM4/xrqPHTD+wIwrAg3C9D/stVH4aBH8e+H1c4UykD64bH60IDX8QSjVvEsdjEB9mDiNFHQQodqjjscFj9abcW8emXt55pSOFAG3AYAGPSo7JNnjNFc4Koo5/z9ak8cW7vcJFIxWJ7mMOf9gjiktZGkklSXmU4tZsZ0LrYalJEOs6oNo/DBpxniJUo26JxlW9a9b0rTfCdv4bto7uVUuJlYKVY5jwcAYHH515Pr8UNq4WIBQWLYHYkAkfnz+JrUwNrwlb20mpTaTeuE07UomicHoGPQj3Bww9Np9a81uI59A8QujjE9ncFHA7lTg/1rtbWRilq+cMHGD6dv5GsT4mxhPH+qbeN7JIfqyKT+ppDR21jrD2M0dzHHBONvyrNGHUg+x/mK1JfGwlkDy6Tak7du1MhPrjmuJ0acXGhWjluQmw/hx/SrDPgcCq3M9mbFz4kuZJi8UEFuv/ADzRePy7fhTE8SXY6rCf+A//AF6wJJsVAbo9KrnaDlTOqPiq7VSdtuoHU7P/AK9Vf+Ewu51LQ3Ee3OMrGv8AhXOPMsqPHIMqykc84PrWJreqo7i1s0EUaIEcrwXIHJ696HN9xqCOnvfHcsJKfbJHcdosDH41nw+LNV1O5WC1juJZGOAGmJrk7Kzmv7yK1gXdLKwVRXd6/Bb+C9DSwtSDqd2pEko6xp3x6E9Ppmkm3qxtJaGJrGvz284t4ZkllTiVxyu70U98etZa6xqFy5Dz/Lgk4AHAqhHBLM+2ON3Y9lGTWvaaJerG/nxLbK4A33DiMYz/ALWP0qdWVojsfCej3cnhl9ZYKy+YRk9Qo4z9M5q/5o9q6jQ9Z03SPAj3MSGWwtv3MIC83BGASAf7zlj9K5CaSOSeR4FZIWYlFfqqk8A+9CEywJBS7x/k1VBp4xTAn3j0/Wl3+xqv+dL+JoAn8we9LuHqag/GjIoC5PuHrRuHrUIIpc0CJd3vS5z3FRfjS4/2qBkmfcUVHt/2hRQByzBkOCjKfcEUB/au0XxJbXHF1YYz1yAaUxeHb77yJGx/4DSsu47s44Se1SLKw6fzrqn8I6fOM2t4R7ZBqpL4Kvl5hmjkHoeKLMOZGF9pkFOF2/dR+dXJvDWrQfetHYeq81Rls7iE4khkX6g1LuVdDjen0IpPt59WqAoR1zSbf84pXGTHUG/vU3+0JOxFRGMHsKjaEVIDrq7N3bPbygFXH5e9buia7pmvaH/wi/iVoYL2FBHY6hL9xlB4R27Y7N2/nzht/Qmq89h567WOfQ9xTTBo308I+LfDdyfsFvcPE5yAIzKj++VBU/UHNaU1jqttbfa/FV5HpWnn5jCi7Z5/9lVPzc/gPU1x1s/iPTozFp+rXcMJ/gjnZR+QNZ8+m6pdzNLcyPLI3V5HLE/iaonlF8R64+v6objyhBbxqIreBTxFGOg+vcnuSayTWouhXR6lRTx4fuP7woGY+fejcRWz/wAI7ceopf8AhHbj/IoAxQ7DvSiZh3rY/wCEfn75/Kj+wJvQ/lQBk/aHApwu39P1rSOgyj1/KmnQ5ff8qAKIu29DThekf3qtHRZRTDpEwpXDUjF8PU08Xw/vUw6XOO1MOnTj+Gi4algXo/vD86f9ryuAw+uaomxmH8BpptZR/AaLgbFlELhQsdrNPIo+Yx3G0/lg1ektoLeLdJ/aUMn/ADzZlY/hwMiuY8mVTwCKRhMfvFzj1NAzpbfypZQhu7iEnp59vx/30p/pTrkPbOfnEif31z/WsL+09Q8vy2uZWUcAMc4/OoGubk9ZX/Oi4GtezG5tDHuzg7gKboWovpep2GoR532dwsoHrg5x/OskXEw/jJ+tOjmIc7uA3XAoA9R8c2kOneKbbWLKQtZXSiaNwONjksv5EkfhVfXtXt9UuorKUeZH5I+dDyVySPxBqDwvq9prmjjwtq0yRSoSdPuJThQT1iY9lJ6HsaytS07UtC1iX7dbysUyrlh8yg9yP6jg0uX3uYtTXsnB/I2LXVL+CBYRcW9wiDCuwO8D3GcfrWJf3E93f7XIbHXDBv1HGaYbqznGRIo+pxT7UfaJBHZxmVycZUfKD7n+nWtDE6DQbOTVNYstPj53uA3sPX8Ov0BrkfG2pprHjLVr6E5hkuGEZ/2B8q/oBXd6lMvw/wDDcySOP+Ei1GIokf8AFaxMMM7ejEcAdQMmvJjzzSGkdFousR2WnLDIjHDk5Hoa6CPUrNow8tvcFT/c2n+tcFHMFiCkd+tXrbV2t0CbNy+9CdhONzrX1bQB9+11An2Cf41A3iDwzG2GsNSP1KD+tc++q2kg+aKRT7YNV2urN+u/Huoq7onlOqPirw1HG2zSLtiRwTMox+lcl52kgkm1vJD6mdV/9kNNaTTyMBZPwA/xpnn2g+7A7fVqTZSVi3banbWc6y2unFZV+67zuSP++dtTXXiC/v7gO0Vs0gXG54g5A+r5rPF2o+5bxD3IzS/ariQFd21T2UAUrhYne+1KRdkmoNGp/gR8D8k4qOKzWRt0jyP69Bn8Tn+VNjhY9qvQ25PUGgZ0Ka5MdNtrDCrbWwxHGo4HufU09Lzd7Vlw254rQigIHSqM2XFn96mWb3qssFTLCaegtSwJh604SA96iWE+lSLEaQyQNnvS80gjp4UikMKcBmkwacBQAbT6Cl2+1GKXb7mgBNvtRS7fc0UDKYQe35U7ylPVRSgDtTxUFkYhCnK5U+xxVmK8vIf9XcyAe5zTAKdtoAvw+INQhxu2SfUYq4viksALiyDD25/nWJtpuKLsVkbzX3h67/4+LFUY9/Lx/KoW0Tw1d/6mfyz7Nj+dY+KTYD2FO4WNR/BFu4zbagp9NwqlL4H1Bf8AVSQy/RsfzqJQyHKMyn/ZNWUv72H7l1KPqc/zpadg1MmfwxqsH3rNz7rg1nS2N1AcSQSof9pDXXpr+pJ1mV/95R/Sp18T3WMSQQv9BiiyC7OGBkXr+oxUiynuRXbf25aSf6/To2/4CDSG48P3H+tslTP+yR/KhILs47eD3FL17CuvOl+Grj7rmM+z4/nTf+ET0uX/AFGoMv1w39adhXOUA9qcAewrpH8Euf8AUajG3+8pFVpfBurp9x4JPo2P6UWYXRi4P939KXYD1FXJPD2uQ9bUsP8AZINVXs9Uh+/Zyj/gBpWHcTykNHkD2qEyXKffjZfqDQLtxwVFAExg9hTfIHdBSC7Hdfyp/wBqTvmgZGbWM9U/SmmzhP8ABUv2uL1H5U4XUJP3hQBVawiPYimHTYj/APqq+Jom6Ov5075T0INILmWdJjPYVGdGjP8ACK2do9KcAvoRRYLmA2hxHtULaCh6Cun2Ie9J5S0rBc5RtAHp+lQPoIH8Ndl5SjvS+Up64NFh3OFl0aQLmM/MOme9bmm+O76xt49P1uyi1O1iGI1ucrJEPRJB8wHtyK3TbRt1RTUUul2c64lt0Ye4pq4iD/hI/Ak37ybRdURzyVWaJxn/AHmXNNn+JNrpsWzw1okNjLghbu4fz5l/3cjav4CmP4W0h/8Al2K/R2/xpF8K6Wv3YXz/AL5p3FZHD3l1c39091eTSSzSnc8jtlmPvVdgzcAcV6F/wjdgPuxkUf8ACO2Y/hNAzzsRyEYwcUogkPY16KNAtB0SnDQbX+5QB5z9nk/umnC1kP8ACa9GGhWv9wU5dFth/wAsxSA87WxkP8JqdNNc9jXoK6Tbj+AflUo02AfwD8qoRwkWkseq1di0g/3a7EWMQ/hH5U4WqDoBTuhO5zcWlAYytXY9OVe1bIgA/hFOEA9DRcVmZqWeO36VMtsR2q+IRTxGBRcLFFYCOoqQRe1XQgpwX2zRcLFQRD0pwiq0FHoKcEFFx2Koj9qXYR2q3so2H0ouFipsPpS7ParWw+lJt9qVwsV9ntS7Paptv0p2Pai4WK/lj0oqzxRRcdjMEY96eEpBx0zTtx9akYbaMe9G40m6gBdtGDSbqNxoAMe1GKM0maVwFopN1JuouAtJil3D0oyKdwEwKTb7U6jFFwGbR6UbBUmKMUwEV5U+5NIv0Yipk1DUI/uXkv4nP86iwKQigDQj8QatF/y2Rx/tIP6Vaj8WXq/6y0gf6ZWsQijA9aLsVkdF/wAJXA/E+l/Xawb+YpjaxoM/+t08jP8AehX+lYGKMU7sOVG2V8Lz9YI0/wC+lpP7F8MXH3ZWjJ/uzD+tYmAe1J5ansKLhY2z4L0iYfuNRlH+9tP8hUL/AA9zzDqSN9Yv/r1k+WoPAxT1eaP7k8q/7rkUXXYLMsyeANQjB2T27/iw/pVZ/B2sx/dhR/8AdkH9cVOmpajF9y+nH1bNWY/EGsJ0vd3syD/CjQWplNoOtQ9bOb/gI3fyNQSWupQ/6y1nX6xEf0rpY/Fmrx/eFu/1TFWU8Z3Y/wBZZRN/utijQNTjPOmT76kfUU4XBP8ADXbjxhDIP31g35hqT+39Em/1unJn1aBaLILs40TeoIpRKtdcbjwxN9+0iU+yMv8AKm/YPDE/3SE+krD+dFh3ZywdT3/Wn7x610v/AAjWhzf6q9df+2yn+lDeCoHGYb9/xUN/UUWFc5sSD1FOEn0/Otp/BU4+5dRt/vKR/LNQN4R1BfutE30Yj+lFmFzMMo/u0nmj0rQPhvVU6W4b6SL/AFpjaJqidbGQ/wC7g/yoswuip5g9BTg49Kc+nX8f37C5GP8Apk3+FQMGj4kjZf8AeUiiwyXcCeKCR61CHT1pRIvrSAl/H9KXOOhqLzF9aN4z1oAnDf5zTuD61X3e9OD+9AE2KMe/6VEH9DThI3bmgCQD/apwDf3hUQm9VzTvNU9sUASDd3xTwCaiDL2NLmgCYKc9aeAR6VAGI7GnrIfegZMCfQUZ/wBmhZKduGOR+lIBuT6U3juKcSnoaaSPemAYWkwPWjGfWjb9aADP1opMe9FAFIeVtG5nB7gLn+tA8rnLuOePl7fnRRUgGIj/ABuP+A0Yj/vv/wB8/wD16KKAEKx9nb8V/wDr0EJtOGYn/d/+vRRQAqiLnczjjjA70gWMnlnx/uj/ABoopAAWLcMs+O+AKa0cePlZifdaKKABo4sHaz57Z+tG2PI5fGefp/nFFFACgR4HzPnvxSEDPykke4xRRQAUfjRRTTAOfUUYNFFMBMGloopgGaUYoopAOAFGB6UUUAG0UbRRRQAmwdqTZRRQAu2l20UUAJt9qTZRRQAmz6UbR6UUUAGBQCy9GI+hoopgTLdXKfduZV+jmpk1XUE+7eS/ic0UUrgWU8Q6on/LwG/3kFWE8Vaiv3lhb6riiindisiwnjC5H37SM/RiKmXxcjDElm34MDRRT5mKyA+IdJl/1tifxjU0n2/w1J9+0QfWH/CiijmYWQvl+FJuqxr+LLR/Y3hqX/V3Kr9Jv8aKKdxWD/hFtJk/1V4/4SA/0preDoD/AKu9cfVQf60UUARN4Ml/5Z3qn/eQ/wCNRHwfqC/dmgb8SP6UUU7IV2RP4U1VeiRN9H/xqB/DWrr/AMuuf911P9aKKOVBdkLaHqqdbOb8Bn+VMOn38f3racfWM/4UUVNhpsTZOn3kYfVSKXzCOpFFFJlJkiy+4pwc+ooooADk0Ee1FFADd2OuaXzBRRQMTzPrRRRQB//Z">
            <a:hlinkClick r:id="rId3"/>
          </p:cNvPr>
          <p:cNvSpPr>
            <a:spLocks noChangeAspect="1" noChangeArrowheads="1"/>
          </p:cNvSpPr>
          <p:nvPr/>
        </p:nvSpPr>
        <p:spPr bwMode="auto">
          <a:xfrm>
            <a:off x="31750"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latin typeface="Century Gothic" panose="020B0502020202020204" pitchFamily="34" charset="0"/>
            </a:endParaRPr>
          </a:p>
        </p:txBody>
      </p:sp>
      <p:pic>
        <p:nvPicPr>
          <p:cNvPr id="20492" name="图片 17"/>
          <p:cNvPicPr>
            <a:picLocks noChangeAspect="1"/>
          </p:cNvPicPr>
          <p:nvPr/>
        </p:nvPicPr>
        <p:blipFill>
          <a:blip r:embed="rId4" cstate="print">
            <a:extLst>
              <a:ext uri="{28A0092B-C50C-407E-A947-70E740481C1C}">
                <a14:useLocalDpi xmlns:a14="http://schemas.microsoft.com/office/drawing/2010/main" val="0"/>
              </a:ext>
            </a:extLst>
          </a:blip>
          <a:srcRect t="23236" r="5164"/>
          <a:stretch>
            <a:fillRect/>
          </a:stretch>
        </p:blipFill>
        <p:spPr bwMode="auto">
          <a:xfrm>
            <a:off x="68263" y="5238750"/>
            <a:ext cx="2298700"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3" name="图片 18"/>
          <p:cNvPicPr>
            <a:picLocks noChangeAspect="1"/>
          </p:cNvPicPr>
          <p:nvPr/>
        </p:nvPicPr>
        <p:blipFill>
          <a:blip r:embed="rId5">
            <a:extLst>
              <a:ext uri="{28A0092B-C50C-407E-A947-70E740481C1C}">
                <a14:useLocalDpi xmlns:a14="http://schemas.microsoft.com/office/drawing/2010/main" val="0"/>
              </a:ext>
            </a:extLst>
          </a:blip>
          <a:srcRect t="21967" r="16660" b="9180"/>
          <a:stretch>
            <a:fillRect/>
          </a:stretch>
        </p:blipFill>
        <p:spPr bwMode="auto">
          <a:xfrm>
            <a:off x="2417763" y="5238750"/>
            <a:ext cx="2276475"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4" name="图片 19"/>
          <p:cNvPicPr>
            <a:picLocks noChangeAspect="1"/>
          </p:cNvPicPr>
          <p:nvPr/>
        </p:nvPicPr>
        <p:blipFill>
          <a:blip r:embed="rId6">
            <a:extLst>
              <a:ext uri="{28A0092B-C50C-407E-A947-70E740481C1C}">
                <a14:useLocalDpi xmlns:a14="http://schemas.microsoft.com/office/drawing/2010/main" val="0"/>
              </a:ext>
            </a:extLst>
          </a:blip>
          <a:srcRect t="37869" r="4044"/>
          <a:stretch>
            <a:fillRect/>
          </a:stretch>
        </p:blipFill>
        <p:spPr bwMode="auto">
          <a:xfrm>
            <a:off x="4757738" y="5238750"/>
            <a:ext cx="2163762"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5" name="图片 22"/>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69125" y="5226050"/>
            <a:ext cx="2116138"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6" name="Rectangle 3"/>
          <p:cNvSpPr>
            <a:spLocks noGrp="1" noChangeArrowheads="1"/>
          </p:cNvSpPr>
          <p:nvPr>
            <p:ph type="title"/>
          </p:nvPr>
        </p:nvSpPr>
        <p:spPr>
          <a:xfrm>
            <a:off x="400050" y="228600"/>
            <a:ext cx="7543800" cy="790575"/>
          </a:xfrm>
          <a:noFill/>
        </p:spPr>
        <p:txBody>
          <a:bodyPr/>
          <a:lstStyle/>
          <a:p>
            <a:pPr eaLnBrk="1" hangingPunct="1"/>
            <a:r>
              <a:rPr lang="en-US" altLang="zh-CN" smtClean="0"/>
              <a:t>§1</a:t>
            </a:r>
            <a:r>
              <a:rPr lang="zh-CN" altLang="en-US" smtClean="0"/>
              <a:t>－</a:t>
            </a:r>
            <a:r>
              <a:rPr lang="en-US" altLang="zh-CN" smtClean="0"/>
              <a:t>3  </a:t>
            </a:r>
            <a:r>
              <a:rPr lang="zh-CN" altLang="en-US" smtClean="0"/>
              <a:t>催化的重要性</a:t>
            </a:r>
          </a:p>
        </p:txBody>
      </p:sp>
    </p:spTree>
  </p:cSld>
  <p:clrMapOvr>
    <a:masterClrMapping/>
  </p:clrMapOvr>
  <p:transition spd="slow" advTm="43040"/>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34"/>
          <p:cNvSpPr txBox="1">
            <a:spLocks noChangeArrowheads="1"/>
          </p:cNvSpPr>
          <p:nvPr/>
        </p:nvSpPr>
        <p:spPr bwMode="auto">
          <a:xfrm>
            <a:off x="357188" y="357188"/>
            <a:ext cx="34639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latin typeface="黑体" panose="02010609060101010101" pitchFamily="49" charset="-122"/>
                <a:ea typeface="黑体" panose="02010609060101010101" pitchFamily="49" charset="-122"/>
              </a:rPr>
              <a:t>20</a:t>
            </a:r>
            <a:r>
              <a:rPr lang="zh-CN" altLang="en-US" sz="2000">
                <a:latin typeface="黑体" panose="02010609060101010101" pitchFamily="49" charset="-122"/>
                <a:ea typeface="黑体" panose="02010609060101010101" pitchFamily="49" charset="-122"/>
              </a:rPr>
              <a:t>世纪</a:t>
            </a:r>
            <a:r>
              <a:rPr lang="en-US" altLang="zh-CN" sz="2000">
                <a:latin typeface="黑体" panose="02010609060101010101" pitchFamily="49" charset="-122"/>
                <a:ea typeface="黑体" panose="02010609060101010101" pitchFamily="49" charset="-122"/>
              </a:rPr>
              <a:t>60</a:t>
            </a:r>
            <a:r>
              <a:rPr lang="zh-CN" altLang="en-US" sz="2000">
                <a:latin typeface="黑体" panose="02010609060101010101" pitchFamily="49" charset="-122"/>
                <a:ea typeface="黑体" panose="02010609060101010101" pitchFamily="49" charset="-122"/>
              </a:rPr>
              <a:t>年代，</a:t>
            </a:r>
            <a:r>
              <a:rPr lang="zh-CN" altLang="en-US" sz="2000">
                <a:ea typeface="黑体" panose="02010609060101010101" pitchFamily="49" charset="-122"/>
              </a:rPr>
              <a:t>“</a:t>
            </a:r>
            <a:r>
              <a:rPr lang="zh-CN" altLang="en-US" sz="2000">
                <a:latin typeface="黑体" panose="02010609060101010101" pitchFamily="49" charset="-122"/>
                <a:ea typeface="黑体" panose="02010609060101010101" pitchFamily="49" charset="-122"/>
              </a:rPr>
              <a:t>反应停</a:t>
            </a:r>
            <a:r>
              <a:rPr lang="zh-CN" altLang="en-US" sz="2000">
                <a:ea typeface="黑体" panose="02010609060101010101" pitchFamily="49" charset="-122"/>
              </a:rPr>
              <a:t>”</a:t>
            </a:r>
            <a:r>
              <a:rPr lang="zh-CN" altLang="en-US" sz="2000">
                <a:latin typeface="黑体" panose="02010609060101010101" pitchFamily="49" charset="-122"/>
                <a:ea typeface="黑体" panose="02010609060101010101" pitchFamily="49" charset="-122"/>
              </a:rPr>
              <a:t>事件</a:t>
            </a:r>
            <a:r>
              <a:rPr lang="zh-CN" altLang="en-US" sz="1800"/>
              <a:t> </a:t>
            </a:r>
          </a:p>
        </p:txBody>
      </p:sp>
      <p:pic>
        <p:nvPicPr>
          <p:cNvPr id="21507" name="Picture 35"/>
          <p:cNvPicPr>
            <a:picLocks noChangeAspect="1" noChangeArrowheads="1"/>
          </p:cNvPicPr>
          <p:nvPr/>
        </p:nvPicPr>
        <p:blipFill>
          <a:blip r:embed="rId2">
            <a:lum contrast="22000"/>
            <a:extLst>
              <a:ext uri="{28A0092B-C50C-407E-A947-70E740481C1C}">
                <a14:useLocalDpi xmlns:a14="http://schemas.microsoft.com/office/drawing/2010/main" val="0"/>
              </a:ext>
            </a:extLst>
          </a:blip>
          <a:srcRect/>
          <a:stretch>
            <a:fillRect/>
          </a:stretch>
        </p:blipFill>
        <p:spPr bwMode="auto">
          <a:xfrm>
            <a:off x="2143125" y="1928813"/>
            <a:ext cx="3960813"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 name="Text Box 39"/>
          <p:cNvSpPr txBox="1">
            <a:spLocks noChangeArrowheads="1"/>
          </p:cNvSpPr>
          <p:nvPr/>
        </p:nvSpPr>
        <p:spPr bwMode="auto">
          <a:xfrm>
            <a:off x="785813" y="3500438"/>
            <a:ext cx="7358062"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200"/>
              <a:t>由“反应停”致畸的案例，全世界达</a:t>
            </a:r>
            <a:r>
              <a:rPr lang="en-US" altLang="zh-CN" sz="2200"/>
              <a:t>17000</a:t>
            </a:r>
            <a:r>
              <a:rPr lang="zh-CN" altLang="en-US" sz="2200"/>
              <a:t>例以上，是</a:t>
            </a:r>
            <a:r>
              <a:rPr lang="en-US" altLang="zh-CN" sz="2200"/>
              <a:t>20</a:t>
            </a:r>
            <a:r>
              <a:rPr lang="zh-CN" altLang="en-US" sz="2200"/>
              <a:t>世纪最大的药害事件</a:t>
            </a:r>
            <a:r>
              <a:rPr lang="zh-CN" altLang="en-US" sz="2400"/>
              <a:t>。 </a:t>
            </a:r>
          </a:p>
        </p:txBody>
      </p:sp>
      <p:sp>
        <p:nvSpPr>
          <p:cNvPr id="21509" name="Text Box 40"/>
          <p:cNvSpPr txBox="1">
            <a:spLocks noChangeArrowheads="1"/>
          </p:cNvSpPr>
          <p:nvPr/>
        </p:nvSpPr>
        <p:spPr bwMode="auto">
          <a:xfrm>
            <a:off x="323850" y="4581525"/>
            <a:ext cx="85344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200"/>
              <a:t>1992</a:t>
            </a:r>
            <a:r>
              <a:rPr lang="zh-CN" altLang="en-US" sz="2200"/>
              <a:t>年美国食品和药物管理局（</a:t>
            </a:r>
            <a:r>
              <a:rPr lang="en-US" altLang="zh-CN" sz="2200"/>
              <a:t>FDA</a:t>
            </a:r>
            <a:r>
              <a:rPr lang="zh-CN" altLang="en-US" sz="2200"/>
              <a:t>）公布了一系列准则，规定对外消旋药物，必须对其进行拆分并证明其无毒副作用。 </a:t>
            </a:r>
          </a:p>
        </p:txBody>
      </p:sp>
      <p:sp>
        <p:nvSpPr>
          <p:cNvPr id="21510" name="Text Box 41"/>
          <p:cNvSpPr txBox="1">
            <a:spLocks noChangeArrowheads="1"/>
          </p:cNvSpPr>
          <p:nvPr/>
        </p:nvSpPr>
        <p:spPr bwMode="auto">
          <a:xfrm>
            <a:off x="285750" y="5572125"/>
            <a:ext cx="83724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000">
                <a:latin typeface="黑体" panose="02010609060101010101" pitchFamily="49" charset="-122"/>
                <a:ea typeface="黑体" panose="02010609060101010101" pitchFamily="49" charset="-122"/>
              </a:rPr>
              <a:t>对映体纯化合物的制备方法主要有：手性源合成法，外消旋体拆分法，酶催化法，</a:t>
            </a:r>
            <a:r>
              <a:rPr lang="zh-CN" altLang="en-US" sz="2000">
                <a:solidFill>
                  <a:srgbClr val="FF0000"/>
                </a:solidFill>
                <a:latin typeface="黑体" panose="02010609060101010101" pitchFamily="49" charset="-122"/>
                <a:ea typeface="黑体" panose="02010609060101010101" pitchFamily="49" charset="-122"/>
              </a:rPr>
              <a:t>不对称合成法</a:t>
            </a:r>
            <a:r>
              <a:rPr lang="zh-CN" altLang="en-US" sz="2000">
                <a:latin typeface="黑体" panose="02010609060101010101" pitchFamily="49" charset="-122"/>
                <a:ea typeface="黑体" panose="02010609060101010101" pitchFamily="49" charset="-122"/>
              </a:rPr>
              <a:t>。</a:t>
            </a:r>
            <a:r>
              <a:rPr lang="zh-CN" altLang="en-US" sz="2000">
                <a:solidFill>
                  <a:srgbClr val="FF0000"/>
                </a:solidFill>
                <a:latin typeface="黑体" panose="02010609060101010101" pitchFamily="49" charset="-122"/>
                <a:ea typeface="黑体" panose="02010609060101010101" pitchFamily="49" charset="-122"/>
              </a:rPr>
              <a:t>不对称催化</a:t>
            </a:r>
            <a:r>
              <a:rPr lang="zh-CN" altLang="en-US" sz="2000">
                <a:latin typeface="黑体" panose="02010609060101010101" pitchFamily="49" charset="-122"/>
                <a:ea typeface="黑体" panose="02010609060101010101" pitchFamily="49" charset="-122"/>
              </a:rPr>
              <a:t>是获得手性化合物最有效的方法可由少量的手性催化剂得到大量的手性化合物。  </a:t>
            </a:r>
          </a:p>
        </p:txBody>
      </p:sp>
    </p:spTree>
  </p:cSld>
  <p:clrMapOvr>
    <a:masterClrMapping/>
  </p:clrMapOvr>
  <p:transition spd="slow">
    <p:strips/>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071563"/>
            <a:ext cx="8429625" cy="435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trips/>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矩形 12"/>
          <p:cNvSpPr>
            <a:spLocks noChangeArrowheads="1"/>
          </p:cNvSpPr>
          <p:nvPr/>
        </p:nvSpPr>
        <p:spPr bwMode="auto">
          <a:xfrm>
            <a:off x="0" y="1214438"/>
            <a:ext cx="9001125" cy="914400"/>
          </a:xfrm>
          <a:prstGeom prst="rect">
            <a:avLst/>
          </a:prstGeom>
          <a:solidFill>
            <a:schemeClr val="bg1"/>
          </a:solidFill>
          <a:ln w="9525" algn="ctr">
            <a:solidFill>
              <a:schemeClr val="tx1"/>
            </a:solidFill>
            <a:round/>
            <a:headEnd/>
            <a:tailEnd/>
          </a:ln>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pic>
        <p:nvPicPr>
          <p:cNvPr id="2355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338" y="2205038"/>
            <a:ext cx="1543050"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9363" y="2205038"/>
            <a:ext cx="1543050"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8375" y="2205038"/>
            <a:ext cx="1543050"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Rectangle 7"/>
          <p:cNvSpPr>
            <a:spLocks noChangeArrowheads="1"/>
          </p:cNvSpPr>
          <p:nvPr/>
        </p:nvSpPr>
        <p:spPr bwMode="auto">
          <a:xfrm>
            <a:off x="0" y="4437063"/>
            <a:ext cx="424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1800"/>
              <a:t>     </a:t>
            </a:r>
            <a:r>
              <a:rPr lang="en-US" altLang="zh-CN" sz="1400">
                <a:solidFill>
                  <a:srgbClr val="000099"/>
                </a:solidFill>
              </a:rPr>
              <a:t>William S. Knowles                Ryoji Noyori K</a:t>
            </a:r>
            <a:r>
              <a:rPr lang="en-US" altLang="zh-CN" sz="1400"/>
              <a:t>.     </a:t>
            </a:r>
            <a:endParaRPr lang="en-US" altLang="zh-CN" sz="1800"/>
          </a:p>
        </p:txBody>
      </p:sp>
      <p:sp>
        <p:nvSpPr>
          <p:cNvPr id="23559" name="Rectangle 8"/>
          <p:cNvSpPr>
            <a:spLocks noChangeArrowheads="1"/>
          </p:cNvSpPr>
          <p:nvPr/>
        </p:nvSpPr>
        <p:spPr bwMode="auto">
          <a:xfrm>
            <a:off x="142875" y="1268413"/>
            <a:ext cx="486117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dirty="0">
                <a:solidFill>
                  <a:srgbClr val="000099"/>
                </a:solidFill>
              </a:rPr>
              <a:t>"for their work on </a:t>
            </a:r>
            <a:r>
              <a:rPr lang="en-US" altLang="zh-CN" sz="2400" dirty="0" err="1">
                <a:solidFill>
                  <a:srgbClr val="000099"/>
                </a:solidFill>
              </a:rPr>
              <a:t>chirally</a:t>
            </a:r>
            <a:r>
              <a:rPr lang="en-US" altLang="zh-CN" sz="2400" dirty="0">
                <a:solidFill>
                  <a:srgbClr val="000099"/>
                </a:solidFill>
              </a:rPr>
              <a:t> </a:t>
            </a:r>
            <a:r>
              <a:rPr lang="en-US" altLang="zh-CN" sz="2400" dirty="0" err="1">
                <a:solidFill>
                  <a:srgbClr val="000099"/>
                </a:solidFill>
              </a:rPr>
              <a:t>catalysed</a:t>
            </a:r>
            <a:r>
              <a:rPr lang="en-US" altLang="zh-CN" sz="2400" dirty="0">
                <a:solidFill>
                  <a:srgbClr val="000099"/>
                </a:solidFill>
              </a:rPr>
              <a:t> hydrogenation reactions”</a:t>
            </a:r>
          </a:p>
        </p:txBody>
      </p:sp>
      <p:sp>
        <p:nvSpPr>
          <p:cNvPr id="23560" name="Rectangle 9"/>
          <p:cNvSpPr>
            <a:spLocks noChangeArrowheads="1"/>
          </p:cNvSpPr>
          <p:nvPr/>
        </p:nvSpPr>
        <p:spPr bwMode="auto">
          <a:xfrm>
            <a:off x="4824412" y="1268413"/>
            <a:ext cx="43195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dirty="0">
                <a:solidFill>
                  <a:srgbClr val="990000"/>
                </a:solidFill>
              </a:rPr>
              <a:t>"for his work on </a:t>
            </a:r>
            <a:r>
              <a:rPr lang="en-US" altLang="zh-CN" sz="2400" dirty="0" err="1">
                <a:solidFill>
                  <a:srgbClr val="990000"/>
                </a:solidFill>
              </a:rPr>
              <a:t>chirally</a:t>
            </a:r>
            <a:r>
              <a:rPr lang="en-US" altLang="zh-CN" sz="2400" dirty="0">
                <a:solidFill>
                  <a:srgbClr val="990000"/>
                </a:solidFill>
              </a:rPr>
              <a:t> </a:t>
            </a:r>
            <a:r>
              <a:rPr lang="en-US" altLang="zh-CN" sz="2400" dirty="0" err="1">
                <a:solidFill>
                  <a:srgbClr val="990000"/>
                </a:solidFill>
              </a:rPr>
              <a:t>catalysed</a:t>
            </a:r>
            <a:r>
              <a:rPr lang="en-US" altLang="zh-CN" sz="2400" dirty="0">
                <a:solidFill>
                  <a:srgbClr val="990000"/>
                </a:solidFill>
              </a:rPr>
              <a:t> oxidation reactions"</a:t>
            </a:r>
          </a:p>
        </p:txBody>
      </p:sp>
      <p:sp>
        <p:nvSpPr>
          <p:cNvPr id="23561" name="Rectangle 10"/>
          <p:cNvSpPr>
            <a:spLocks noChangeArrowheads="1"/>
          </p:cNvSpPr>
          <p:nvPr/>
        </p:nvSpPr>
        <p:spPr bwMode="auto">
          <a:xfrm>
            <a:off x="6119813" y="4429125"/>
            <a:ext cx="18002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1400">
                <a:solidFill>
                  <a:srgbClr val="990000"/>
                </a:solidFill>
              </a:rPr>
              <a:t>Barry Sharpless</a:t>
            </a:r>
            <a:r>
              <a:rPr lang="en-US" altLang="zh-CN" sz="1800"/>
              <a:t> </a:t>
            </a:r>
          </a:p>
        </p:txBody>
      </p:sp>
      <p:pic>
        <p:nvPicPr>
          <p:cNvPr id="23562"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9125" y="5357813"/>
            <a:ext cx="4537075"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3"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8688" y="5286375"/>
            <a:ext cx="2736850"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trips/>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179388" y="115888"/>
            <a:ext cx="8137525" cy="105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a:ea typeface="黑体" panose="02010609060101010101" pitchFamily="49" charset="-122"/>
              </a:rPr>
              <a:t>汽车尾气排放对城市空气质量造成严重危害</a:t>
            </a:r>
          </a:p>
        </p:txBody>
      </p:sp>
      <p:sp>
        <p:nvSpPr>
          <p:cNvPr id="25603" name="Line 4"/>
          <p:cNvSpPr>
            <a:spLocks noChangeShapeType="1"/>
          </p:cNvSpPr>
          <p:nvPr/>
        </p:nvSpPr>
        <p:spPr bwMode="auto">
          <a:xfrm>
            <a:off x="0" y="1125538"/>
            <a:ext cx="9144000" cy="0"/>
          </a:xfrm>
          <a:prstGeom prst="line">
            <a:avLst/>
          </a:prstGeom>
          <a:noFill/>
          <a:ln w="3810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5604" name="Picture 3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196975"/>
            <a:ext cx="5940425"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Text Box 39"/>
          <p:cNvSpPr txBox="1">
            <a:spLocks noChangeArrowheads="1"/>
          </p:cNvSpPr>
          <p:nvPr/>
        </p:nvSpPr>
        <p:spPr bwMode="auto">
          <a:xfrm>
            <a:off x="4572000" y="1431925"/>
            <a:ext cx="3028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a:ea typeface="黑体" panose="02010609060101010101" pitchFamily="49" charset="-122"/>
              </a:rPr>
              <a:t>洛杉矶光化学烟雾</a:t>
            </a:r>
          </a:p>
        </p:txBody>
      </p:sp>
      <p:sp>
        <p:nvSpPr>
          <p:cNvPr id="25606" name="Text Box 40"/>
          <p:cNvSpPr txBox="1">
            <a:spLocks noChangeArrowheads="1"/>
          </p:cNvSpPr>
          <p:nvPr/>
        </p:nvSpPr>
        <p:spPr bwMode="auto">
          <a:xfrm>
            <a:off x="0" y="5084763"/>
            <a:ext cx="9144000"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0"/>
              </a:spcBef>
              <a:buClrTx/>
              <a:buSzTx/>
              <a:buFontTx/>
              <a:buNone/>
            </a:pPr>
            <a:r>
              <a:rPr lang="en-US" altLang="zh-CN" sz="2400">
                <a:latin typeface="Times New Roman" panose="02020603050405020304" pitchFamily="18" charset="0"/>
                <a:ea typeface="黑体" panose="02010609060101010101" pitchFamily="49" charset="-122"/>
              </a:rPr>
              <a:t>     </a:t>
            </a:r>
            <a:r>
              <a:rPr lang="zh-CN" altLang="en-US" sz="2400">
                <a:latin typeface="Times New Roman" panose="02020603050405020304" pitchFamily="18" charset="0"/>
                <a:ea typeface="黑体" panose="02010609060101010101" pitchFamily="49" charset="-122"/>
              </a:rPr>
              <a:t>远离城市</a:t>
            </a:r>
            <a:r>
              <a:rPr lang="en-US" altLang="zh-CN" sz="2400">
                <a:latin typeface="Times New Roman" panose="02020603050405020304" pitchFamily="18" charset="0"/>
                <a:ea typeface="黑体" panose="02010609060101010101" pitchFamily="49" charset="-122"/>
              </a:rPr>
              <a:t>100</a:t>
            </a:r>
            <a:r>
              <a:rPr lang="zh-CN" altLang="en-US" sz="2400">
                <a:latin typeface="Times New Roman" panose="02020603050405020304" pitchFamily="18" charset="0"/>
                <a:ea typeface="黑体" panose="02010609060101010101" pitchFamily="49" charset="-122"/>
              </a:rPr>
              <a:t>千米外海拔</a:t>
            </a:r>
            <a:r>
              <a:rPr lang="en-US" altLang="zh-CN" sz="2400">
                <a:latin typeface="Times New Roman" panose="02020603050405020304" pitchFamily="18" charset="0"/>
                <a:ea typeface="黑体" panose="02010609060101010101" pitchFamily="49" charset="-122"/>
              </a:rPr>
              <a:t>2000</a:t>
            </a:r>
            <a:r>
              <a:rPr lang="zh-CN" altLang="en-US" sz="2400">
                <a:latin typeface="Times New Roman" panose="02020603050405020304" pitchFamily="18" charset="0"/>
                <a:ea typeface="黑体" panose="02010609060101010101" pitchFamily="49" charset="-122"/>
              </a:rPr>
              <a:t>米的高山上松林枯死，柑橘减产。</a:t>
            </a:r>
          </a:p>
          <a:p>
            <a:pPr eaLnBrk="1" hangingPunct="1">
              <a:lnSpc>
                <a:spcPct val="135000"/>
              </a:lnSpc>
              <a:spcBef>
                <a:spcPct val="0"/>
              </a:spcBef>
              <a:buClr>
                <a:schemeClr val="hlink"/>
              </a:buClr>
              <a:buSzTx/>
              <a:buFontTx/>
              <a:buChar char="•"/>
            </a:pPr>
            <a:r>
              <a:rPr lang="zh-CN" altLang="en-US" sz="2400">
                <a:latin typeface="Times New Roman" panose="02020603050405020304" pitchFamily="18" charset="0"/>
                <a:ea typeface="黑体" panose="02010609060101010101" pitchFamily="49" charset="-122"/>
              </a:rPr>
              <a:t> </a:t>
            </a:r>
            <a:r>
              <a:rPr lang="en-US" altLang="zh-CN" sz="2400">
                <a:latin typeface="Times New Roman" panose="02020603050405020304" pitchFamily="18" charset="0"/>
                <a:ea typeface="黑体" panose="02010609060101010101" pitchFamily="49" charset="-122"/>
              </a:rPr>
              <a:t>1955</a:t>
            </a:r>
            <a:r>
              <a:rPr lang="zh-CN" altLang="en-US" sz="2400">
                <a:latin typeface="Times New Roman" panose="02020603050405020304" pitchFamily="18" charset="0"/>
                <a:ea typeface="黑体" panose="02010609060101010101" pitchFamily="49" charset="-122"/>
              </a:rPr>
              <a:t>年，因呼吸系统衰竭死亡的</a:t>
            </a:r>
            <a:r>
              <a:rPr lang="en-US" altLang="zh-CN" sz="2400">
                <a:latin typeface="Times New Roman" panose="02020603050405020304" pitchFamily="18" charset="0"/>
                <a:ea typeface="黑体" panose="02010609060101010101" pitchFamily="49" charset="-122"/>
              </a:rPr>
              <a:t>65</a:t>
            </a:r>
            <a:r>
              <a:rPr lang="zh-CN" altLang="en-US" sz="2400">
                <a:latin typeface="Times New Roman" panose="02020603050405020304" pitchFamily="18" charset="0"/>
                <a:ea typeface="黑体" panose="02010609060101010101" pitchFamily="49" charset="-122"/>
              </a:rPr>
              <a:t>岁以上的老人达</a:t>
            </a:r>
            <a:r>
              <a:rPr lang="en-US" altLang="zh-CN" sz="2400">
                <a:latin typeface="Times New Roman" panose="02020603050405020304" pitchFamily="18" charset="0"/>
                <a:ea typeface="黑体" panose="02010609060101010101" pitchFamily="49" charset="-122"/>
              </a:rPr>
              <a:t>400</a:t>
            </a:r>
            <a:r>
              <a:rPr lang="zh-CN" altLang="en-US" sz="2400">
                <a:latin typeface="Times New Roman" panose="02020603050405020304" pitchFamily="18" charset="0"/>
                <a:ea typeface="黑体" panose="02010609060101010101" pitchFamily="49" charset="-122"/>
              </a:rPr>
              <a:t>多人 </a:t>
            </a:r>
          </a:p>
          <a:p>
            <a:pPr eaLnBrk="1" hangingPunct="1">
              <a:lnSpc>
                <a:spcPct val="135000"/>
              </a:lnSpc>
              <a:spcBef>
                <a:spcPct val="0"/>
              </a:spcBef>
              <a:buClr>
                <a:schemeClr val="hlink"/>
              </a:buClr>
              <a:buSzTx/>
              <a:buFontTx/>
              <a:buChar char="•"/>
            </a:pPr>
            <a:r>
              <a:rPr lang="zh-CN" altLang="en-US" sz="2400">
                <a:latin typeface="Times New Roman" panose="02020603050405020304" pitchFamily="18" charset="0"/>
                <a:ea typeface="黑体" panose="02010609060101010101" pitchFamily="49" charset="-122"/>
              </a:rPr>
              <a:t> </a:t>
            </a:r>
            <a:r>
              <a:rPr lang="en-US" altLang="zh-CN" sz="2400">
                <a:latin typeface="Times New Roman" panose="02020603050405020304" pitchFamily="18" charset="0"/>
                <a:ea typeface="黑体" panose="02010609060101010101" pitchFamily="49" charset="-122"/>
              </a:rPr>
              <a:t>1972</a:t>
            </a:r>
            <a:r>
              <a:rPr lang="zh-CN" altLang="en-US" sz="2400">
                <a:latin typeface="Times New Roman" panose="02020603050405020304" pitchFamily="18" charset="0"/>
                <a:ea typeface="黑体" panose="02010609060101010101" pitchFamily="49" charset="-122"/>
              </a:rPr>
              <a:t>年，约有</a:t>
            </a:r>
            <a:r>
              <a:rPr lang="en-US" altLang="zh-CN" sz="2400">
                <a:latin typeface="Times New Roman" panose="02020603050405020304" pitchFamily="18" charset="0"/>
                <a:ea typeface="黑体" panose="02010609060101010101" pitchFamily="49" charset="-122"/>
              </a:rPr>
              <a:t>75</a:t>
            </a:r>
            <a:r>
              <a:rPr lang="zh-CN" altLang="en-US" sz="2400">
                <a:latin typeface="Times New Roman" panose="02020603050405020304" pitchFamily="18" charset="0"/>
                <a:ea typeface="黑体" panose="02010609060101010101" pitchFamily="49" charset="-122"/>
              </a:rPr>
              <a:t>％以上的市民患上了红眼病</a:t>
            </a:r>
          </a:p>
          <a:p>
            <a:pPr eaLnBrk="1" hangingPunct="1">
              <a:lnSpc>
                <a:spcPct val="135000"/>
              </a:lnSpc>
              <a:spcBef>
                <a:spcPct val="0"/>
              </a:spcBef>
              <a:buClrTx/>
              <a:buSzTx/>
              <a:buFontTx/>
              <a:buNone/>
            </a:pPr>
            <a:endParaRPr lang="en-US" altLang="zh-CN" sz="2400">
              <a:latin typeface="Times New Roman" panose="02020603050405020304" pitchFamily="18" charset="0"/>
              <a:ea typeface="黑体" panose="02010609060101010101" pitchFamily="49" charset="-122"/>
            </a:endParaRPr>
          </a:p>
        </p:txBody>
      </p:sp>
      <p:sp>
        <p:nvSpPr>
          <p:cNvPr id="25607" name="Text Box 41"/>
          <p:cNvSpPr txBox="1">
            <a:spLocks noChangeArrowheads="1"/>
          </p:cNvSpPr>
          <p:nvPr/>
        </p:nvSpPr>
        <p:spPr bwMode="auto">
          <a:xfrm>
            <a:off x="3203575" y="4724400"/>
            <a:ext cx="52435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chemeClr val="hlink"/>
              </a:buClr>
              <a:buSzTx/>
              <a:buFontTx/>
              <a:buChar char="•"/>
            </a:pPr>
            <a:r>
              <a:rPr lang="en-US" altLang="zh-CN" sz="2400">
                <a:latin typeface="Times New Roman" panose="02020603050405020304" pitchFamily="18" charset="0"/>
                <a:ea typeface="黑体" panose="02010609060101010101" pitchFamily="49" charset="-122"/>
              </a:rPr>
              <a:t> 1943</a:t>
            </a:r>
            <a:r>
              <a:rPr lang="zh-CN" altLang="en-US" sz="2400">
                <a:latin typeface="Times New Roman" panose="02020603050405020304" pitchFamily="18" charset="0"/>
                <a:ea typeface="黑体" panose="02010609060101010101" pitchFamily="49" charset="-122"/>
              </a:rPr>
              <a:t>年，大多市民患了眼红、头疼病</a:t>
            </a:r>
          </a:p>
        </p:txBody>
      </p:sp>
      <p:sp>
        <p:nvSpPr>
          <p:cNvPr id="25608" name="AutoShape 47"/>
          <p:cNvSpPr>
            <a:spLocks noChangeArrowheads="1"/>
          </p:cNvSpPr>
          <p:nvPr/>
        </p:nvSpPr>
        <p:spPr bwMode="auto">
          <a:xfrm>
            <a:off x="6588125" y="2781300"/>
            <a:ext cx="2232025" cy="1439863"/>
          </a:xfrm>
          <a:prstGeom prst="cloudCallout">
            <a:avLst>
              <a:gd name="adj1" fmla="val -38407"/>
              <a:gd name="adj2" fmla="val 79657"/>
            </a:avLst>
          </a:prstGeom>
          <a:solidFill>
            <a:srgbClr val="CCFFCC"/>
          </a:solidFill>
          <a:ln w="9525">
            <a:solidFill>
              <a:srgbClr val="0000FF"/>
            </a:solidFill>
            <a:round/>
            <a:headEnd/>
            <a:tailEnd/>
          </a:ln>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zh-CN" sz="1800"/>
          </a:p>
        </p:txBody>
      </p:sp>
      <p:sp>
        <p:nvSpPr>
          <p:cNvPr id="25609" name="Text Box 48"/>
          <p:cNvSpPr txBox="1">
            <a:spLocks noChangeArrowheads="1"/>
          </p:cNvSpPr>
          <p:nvPr/>
        </p:nvSpPr>
        <p:spPr bwMode="auto">
          <a:xfrm>
            <a:off x="6804025" y="3213100"/>
            <a:ext cx="1860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latin typeface="黑体" panose="02010609060101010101" pitchFamily="49" charset="-122"/>
                <a:ea typeface="黑体" panose="02010609060101010101" pitchFamily="49" charset="-122"/>
              </a:rPr>
              <a:t>250</a:t>
            </a:r>
            <a:r>
              <a:rPr lang="zh-CN" altLang="en-US" sz="2400">
                <a:latin typeface="黑体" panose="02010609060101010101" pitchFamily="49" charset="-122"/>
                <a:ea typeface="黑体" panose="02010609060101010101" pitchFamily="49" charset="-122"/>
              </a:rPr>
              <a:t>万辆汽车</a:t>
            </a:r>
          </a:p>
        </p:txBody>
      </p:sp>
    </p:spTree>
  </p:cSld>
  <p:clrMapOvr>
    <a:masterClrMapping/>
  </p:clrMapOvr>
  <p:transition spd="slow">
    <p:strips/>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5536" y="1722687"/>
            <a:ext cx="2736304" cy="3876431"/>
          </a:xfrm>
          <a:prstGeom prst="rect">
            <a:avLst/>
          </a:prstGeom>
        </p:spPr>
      </p:pic>
      <p:sp>
        <p:nvSpPr>
          <p:cNvPr id="5" name="文本框 4"/>
          <p:cNvSpPr txBox="1"/>
          <p:nvPr/>
        </p:nvSpPr>
        <p:spPr>
          <a:xfrm>
            <a:off x="3563888" y="1628800"/>
            <a:ext cx="4576894" cy="3970318"/>
          </a:xfrm>
          <a:prstGeom prst="rect">
            <a:avLst/>
          </a:prstGeom>
          <a:noFill/>
        </p:spPr>
        <p:txBody>
          <a:bodyPr wrap="none" rtlCol="0">
            <a:spAutoFit/>
          </a:bodyPr>
          <a:lstStyle/>
          <a:p>
            <a:r>
              <a:rPr lang="zh-CN" altLang="en-US" sz="2800" dirty="0" smtClean="0">
                <a:latin typeface="黑体" panose="02010609060101010101" pitchFamily="49" charset="-122"/>
                <a:ea typeface="黑体" panose="02010609060101010101" pitchFamily="49" charset="-122"/>
              </a:rPr>
              <a:t>郭耘：</a:t>
            </a:r>
            <a:endParaRPr lang="en-US" altLang="zh-CN" sz="2800" dirty="0" smtClean="0">
              <a:latin typeface="黑体" panose="02010609060101010101" pitchFamily="49" charset="-122"/>
              <a:ea typeface="黑体" panose="02010609060101010101" pitchFamily="49" charset="-122"/>
            </a:endParaRPr>
          </a:p>
          <a:p>
            <a:r>
              <a:rPr lang="en-US" altLang="zh-CN" sz="2800" dirty="0" smtClean="0">
                <a:latin typeface="黑体" panose="02010609060101010101" pitchFamily="49" charset="-122"/>
                <a:ea typeface="黑体" panose="02010609060101010101" pitchFamily="49" charset="-122"/>
                <a:hlinkClick r:id="rId3"/>
              </a:rPr>
              <a:t>yunguo@ecust.edu.cn</a:t>
            </a:r>
            <a:endParaRPr lang="en-US" altLang="zh-CN" sz="2800" dirty="0" smtClean="0">
              <a:latin typeface="黑体" panose="02010609060101010101" pitchFamily="49" charset="-122"/>
              <a:ea typeface="黑体" panose="02010609060101010101" pitchFamily="49" charset="-122"/>
            </a:endParaRPr>
          </a:p>
          <a:p>
            <a:endParaRPr lang="en-US" altLang="zh-CN" sz="2800" dirty="0" smtClean="0">
              <a:latin typeface="黑体" panose="02010609060101010101" pitchFamily="49" charset="-122"/>
              <a:ea typeface="黑体" panose="02010609060101010101" pitchFamily="49" charset="-122"/>
            </a:endParaRPr>
          </a:p>
          <a:p>
            <a:r>
              <a:rPr lang="zh-CN" altLang="en-US" sz="2800" dirty="0">
                <a:latin typeface="黑体" panose="02010609060101010101" pitchFamily="49" charset="-122"/>
                <a:ea typeface="黑体" panose="02010609060101010101" pitchFamily="49" charset="-122"/>
              </a:rPr>
              <a:t>王</a:t>
            </a:r>
            <a:r>
              <a:rPr lang="zh-CN" altLang="en-US" sz="2800" dirty="0" smtClean="0">
                <a:latin typeface="黑体" panose="02010609060101010101" pitchFamily="49" charset="-122"/>
                <a:ea typeface="黑体" panose="02010609060101010101" pitchFamily="49" charset="-122"/>
              </a:rPr>
              <a:t>丽：</a:t>
            </a:r>
            <a:endParaRPr lang="en-US" altLang="zh-CN" sz="2800" dirty="0" smtClean="0">
              <a:latin typeface="黑体" panose="02010609060101010101" pitchFamily="49" charset="-122"/>
              <a:ea typeface="黑体" panose="02010609060101010101" pitchFamily="49" charset="-122"/>
            </a:endParaRPr>
          </a:p>
          <a:p>
            <a:r>
              <a:rPr lang="en-US" altLang="zh-CN" sz="2800" dirty="0" smtClean="0">
                <a:latin typeface="黑体" panose="02010609060101010101" pitchFamily="49" charset="-122"/>
                <a:ea typeface="黑体" panose="02010609060101010101" pitchFamily="49" charset="-122"/>
                <a:hlinkClick r:id="rId4"/>
              </a:rPr>
              <a:t>wangli@ecust.edu.cn</a:t>
            </a:r>
            <a:endParaRPr lang="en-US" altLang="zh-CN" sz="2800" dirty="0" smtClean="0">
              <a:latin typeface="黑体" panose="02010609060101010101" pitchFamily="49" charset="-122"/>
              <a:ea typeface="黑体" panose="02010609060101010101" pitchFamily="49" charset="-122"/>
            </a:endParaRPr>
          </a:p>
          <a:p>
            <a:endParaRPr lang="en-US" altLang="zh-CN" sz="2800" dirty="0">
              <a:latin typeface="黑体" panose="02010609060101010101" pitchFamily="49" charset="-122"/>
              <a:ea typeface="黑体" panose="02010609060101010101" pitchFamily="49" charset="-122"/>
            </a:endParaRPr>
          </a:p>
          <a:p>
            <a:r>
              <a:rPr lang="zh-CN" altLang="en-US" sz="2800" dirty="0">
                <a:latin typeface="黑体" panose="02010609060101010101" pitchFamily="49" charset="-122"/>
                <a:ea typeface="黑体" panose="02010609060101010101" pitchFamily="49" charset="-122"/>
              </a:rPr>
              <a:t>徐</a:t>
            </a:r>
            <a:r>
              <a:rPr lang="zh-CN" altLang="en-US" sz="2800" dirty="0" smtClean="0">
                <a:latin typeface="黑体" panose="02010609060101010101" pitchFamily="49" charset="-122"/>
                <a:ea typeface="黑体" panose="02010609060101010101" pitchFamily="49" charset="-122"/>
              </a:rPr>
              <a:t>汇校区，实验</a:t>
            </a:r>
            <a:r>
              <a:rPr lang="en-US" altLang="zh-CN" sz="2800" dirty="0" smtClean="0">
                <a:latin typeface="黑体" panose="02010609060101010101" pitchFamily="49" charset="-122"/>
                <a:ea typeface="黑体" panose="02010609060101010101" pitchFamily="49" charset="-122"/>
              </a:rPr>
              <a:t>8</a:t>
            </a:r>
            <a:r>
              <a:rPr lang="zh-CN" altLang="en-US" sz="2800" dirty="0" smtClean="0">
                <a:latin typeface="黑体" panose="02010609060101010101" pitchFamily="49" charset="-122"/>
                <a:ea typeface="黑体" panose="02010609060101010101" pitchFamily="49" charset="-122"/>
              </a:rPr>
              <a:t>楼</a:t>
            </a:r>
            <a:r>
              <a:rPr lang="en-US" altLang="zh-CN" sz="2800" dirty="0" smtClean="0">
                <a:latin typeface="黑体" panose="02010609060101010101" pitchFamily="49" charset="-122"/>
                <a:ea typeface="黑体" panose="02010609060101010101" pitchFamily="49" charset="-122"/>
              </a:rPr>
              <a:t>227</a:t>
            </a:r>
            <a:r>
              <a:rPr lang="zh-CN" altLang="en-US" sz="2800" dirty="0" smtClean="0">
                <a:latin typeface="黑体" panose="02010609060101010101" pitchFamily="49" charset="-122"/>
                <a:ea typeface="黑体" panose="02010609060101010101" pitchFamily="49" charset="-122"/>
              </a:rPr>
              <a:t>房间</a:t>
            </a:r>
            <a:endParaRPr lang="en-US" altLang="zh-CN" sz="2800" dirty="0" smtClean="0">
              <a:latin typeface="黑体" panose="02010609060101010101" pitchFamily="49" charset="-122"/>
              <a:ea typeface="黑体" panose="02010609060101010101" pitchFamily="49" charset="-122"/>
            </a:endParaRPr>
          </a:p>
          <a:p>
            <a:endParaRPr lang="en-US" altLang="zh-CN" sz="2800" dirty="0">
              <a:latin typeface="黑体" panose="02010609060101010101" pitchFamily="49" charset="-122"/>
              <a:ea typeface="黑体" panose="02010609060101010101" pitchFamily="49" charset="-122"/>
            </a:endParaRPr>
          </a:p>
          <a:p>
            <a:r>
              <a:rPr lang="zh-CN" altLang="en-US" sz="2800" dirty="0" smtClean="0">
                <a:latin typeface="黑体" panose="02010609060101010101" pitchFamily="49" charset="-122"/>
                <a:ea typeface="黑体" panose="02010609060101010101" pitchFamily="49" charset="-122"/>
              </a:rPr>
              <a:t>电话：</a:t>
            </a:r>
            <a:r>
              <a:rPr lang="en-US" altLang="zh-CN" sz="2800" dirty="0" smtClean="0">
                <a:latin typeface="黑体" panose="02010609060101010101" pitchFamily="49" charset="-122"/>
                <a:ea typeface="黑体" panose="02010609060101010101" pitchFamily="49" charset="-122"/>
              </a:rPr>
              <a:t>64253703</a:t>
            </a:r>
            <a:endParaRPr lang="en-US" altLang="zh-CN" sz="28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840652739"/>
      </p:ext>
    </p:extLst>
  </p:cSld>
  <p:clrMapOvr>
    <a:masterClrMapping/>
  </p:clrMapOvr>
  <p:transition spd="slow" advTm="1431">
    <p:strips/>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63"/>
          <p:cNvPicPr>
            <a:picLocks noChangeAspect="1"/>
          </p:cNvPicPr>
          <p:nvPr/>
        </p:nvPicPr>
        <p:blipFill>
          <a:blip r:embed="rId4" cstate="print">
            <a:extLst>
              <a:ext uri="{28A0092B-C50C-407E-A947-70E740481C1C}">
                <a14:useLocalDpi xmlns:a14="http://schemas.microsoft.com/office/drawing/2010/main" val="0"/>
              </a:ext>
            </a:extLst>
          </a:blip>
          <a:srcRect r="6248" b="1711"/>
          <a:stretch>
            <a:fillRect/>
          </a:stretch>
        </p:blipFill>
        <p:spPr bwMode="auto">
          <a:xfrm>
            <a:off x="3400425" y="4333875"/>
            <a:ext cx="1778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标题 1"/>
          <p:cNvSpPr>
            <a:spLocks noGrp="1"/>
          </p:cNvSpPr>
          <p:nvPr>
            <p:ph type="title"/>
          </p:nvPr>
        </p:nvSpPr>
        <p:spPr>
          <a:xfrm>
            <a:off x="-444500" y="134938"/>
            <a:ext cx="9144000" cy="930275"/>
          </a:xfrm>
        </p:spPr>
        <p:txBody>
          <a:bodyPr/>
          <a:lstStyle/>
          <a:p>
            <a:pPr algn="ctr"/>
            <a:r>
              <a:rPr lang="zh-CN" altLang="en-US" sz="2800" smtClean="0"/>
              <a:t>近年来全国</a:t>
            </a:r>
            <a:r>
              <a:rPr lang="zh-CN" altLang="en-US" sz="2800" smtClean="0">
                <a:latin typeface="Times New Roman" panose="02020603050405020304" pitchFamily="18" charset="0"/>
                <a:cs typeface="Times New Roman" panose="02020603050405020304" pitchFamily="18" charset="0"/>
              </a:rPr>
              <a:t>发生大范围持续雾霾天气，</a:t>
            </a:r>
            <a:r>
              <a:rPr lang="zh-CN" altLang="en-US" sz="2800" smtClean="0"/>
              <a:t>大气质量恶化</a:t>
            </a:r>
          </a:p>
        </p:txBody>
      </p:sp>
      <p:grpSp>
        <p:nvGrpSpPr>
          <p:cNvPr id="26628" name="组合 26"/>
          <p:cNvGrpSpPr>
            <a:grpSpLocks/>
          </p:cNvGrpSpPr>
          <p:nvPr/>
        </p:nvGrpSpPr>
        <p:grpSpPr bwMode="auto">
          <a:xfrm>
            <a:off x="120650" y="1120775"/>
            <a:ext cx="8912225" cy="1814513"/>
            <a:chOff x="1145629" y="622508"/>
            <a:chExt cx="9538130" cy="1809980"/>
          </a:xfrm>
        </p:grpSpPr>
        <p:pic>
          <p:nvPicPr>
            <p:cNvPr id="26637" name="图片 2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147719" y="622508"/>
              <a:ext cx="2536040" cy="1809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638" name="组合 18"/>
            <p:cNvGrpSpPr>
              <a:grpSpLocks/>
            </p:cNvGrpSpPr>
            <p:nvPr/>
          </p:nvGrpSpPr>
          <p:grpSpPr bwMode="auto">
            <a:xfrm>
              <a:off x="1145629" y="622738"/>
              <a:ext cx="9538130" cy="1809750"/>
              <a:chOff x="1" y="3429000"/>
              <a:chExt cx="9538130" cy="1809492"/>
            </a:xfrm>
          </p:grpSpPr>
          <p:grpSp>
            <p:nvGrpSpPr>
              <p:cNvPr id="26639" name="组合 13"/>
              <p:cNvGrpSpPr>
                <a:grpSpLocks/>
              </p:cNvGrpSpPr>
              <p:nvPr/>
            </p:nvGrpSpPr>
            <p:grpSpPr bwMode="auto">
              <a:xfrm>
                <a:off x="1" y="3429000"/>
                <a:ext cx="6984944" cy="1800200"/>
                <a:chOff x="211411" y="3429000"/>
                <a:chExt cx="6520829" cy="1800200"/>
              </a:xfrm>
            </p:grpSpPr>
            <p:pic>
              <p:nvPicPr>
                <p:cNvPr id="26644" name="Picture 6" descr="http://www.chinanews.com/tp/hd2011/2013/01-24/200x145_U508P4T426D168781F16470DT20130124132933.jpg">
                  <a:hlinkClick r:id="rId6" tooltip="上海又遇雾霾天"/>
                </p:cNvPr>
                <p:cNvPicPr>
                  <a:picLocks noChangeAspect="1" noChangeArrowheads="1"/>
                </p:cNvPicPr>
                <p:nvPr/>
              </p:nvPicPr>
              <p:blipFill>
                <a:blip r:embed="rId7">
                  <a:extLst>
                    <a:ext uri="{28A0092B-C50C-407E-A947-70E740481C1C}">
                      <a14:useLocalDpi xmlns:a14="http://schemas.microsoft.com/office/drawing/2010/main" val="0"/>
                    </a:ext>
                  </a:extLst>
                </a:blip>
                <a:srcRect l="23943" b="3989"/>
                <a:stretch>
                  <a:fillRect/>
                </a:stretch>
              </p:blipFill>
              <p:spPr bwMode="auto">
                <a:xfrm>
                  <a:off x="2411760" y="3429000"/>
                  <a:ext cx="2144234" cy="18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5" name="Picture 9"/>
                <p:cNvPicPr>
                  <a:picLocks noChangeAspect="1" noChangeArrowheads="1"/>
                </p:cNvPicPr>
                <p:nvPr/>
              </p:nvPicPr>
              <p:blipFill>
                <a:blip r:embed="rId8">
                  <a:extLst>
                    <a:ext uri="{28A0092B-C50C-407E-A947-70E740481C1C}">
                      <a14:useLocalDpi xmlns:a14="http://schemas.microsoft.com/office/drawing/2010/main" val="0"/>
                    </a:ext>
                  </a:extLst>
                </a:blip>
                <a:srcRect l="5882" r="5881" b="-11"/>
                <a:stretch>
                  <a:fillRect/>
                </a:stretch>
              </p:blipFill>
              <p:spPr bwMode="auto">
                <a:xfrm>
                  <a:off x="211411" y="3429000"/>
                  <a:ext cx="2160240" cy="18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6" name="Picture 11" descr="http://t2.baidu.com/it/u=3790987438,1046071855&amp;fm=23&amp;gp=0.jpg"/>
                <p:cNvPicPr>
                  <a:picLocks noChangeAspect="1" noChangeArrowheads="1"/>
                </p:cNvPicPr>
                <p:nvPr/>
              </p:nvPicPr>
              <p:blipFill>
                <a:blip r:embed="rId9">
                  <a:extLst>
                    <a:ext uri="{28A0092B-C50C-407E-A947-70E740481C1C}">
                      <a14:useLocalDpi xmlns:a14="http://schemas.microsoft.com/office/drawing/2010/main" val="0"/>
                    </a:ext>
                  </a:extLst>
                </a:blip>
                <a:srcRect r="14285" b="14909"/>
                <a:stretch>
                  <a:fillRect/>
                </a:stretch>
              </p:blipFill>
              <p:spPr bwMode="auto">
                <a:xfrm>
                  <a:off x="4572000" y="3429000"/>
                  <a:ext cx="2160240" cy="18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640" name="TextBox 14"/>
              <p:cNvSpPr txBox="1">
                <a:spLocks noChangeArrowheads="1"/>
              </p:cNvSpPr>
              <p:nvPr/>
            </p:nvSpPr>
            <p:spPr bwMode="auto">
              <a:xfrm>
                <a:off x="1662204" y="4869160"/>
                <a:ext cx="649537"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0000FF"/>
                    </a:solidFill>
                    <a:ea typeface="黑体" panose="02010609060101010101" pitchFamily="49" charset="-122"/>
                  </a:rPr>
                  <a:t>北京</a:t>
                </a:r>
              </a:p>
            </p:txBody>
          </p:sp>
          <p:sp>
            <p:nvSpPr>
              <p:cNvPr id="26641" name="TextBox 15"/>
              <p:cNvSpPr txBox="1">
                <a:spLocks noChangeArrowheads="1"/>
              </p:cNvSpPr>
              <p:nvPr/>
            </p:nvSpPr>
            <p:spPr bwMode="auto">
              <a:xfrm>
                <a:off x="3995936" y="4869160"/>
                <a:ext cx="649537"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0000FF"/>
                    </a:solidFill>
                    <a:ea typeface="黑体" panose="02010609060101010101" pitchFamily="49" charset="-122"/>
                  </a:rPr>
                  <a:t>上海</a:t>
                </a:r>
              </a:p>
            </p:txBody>
          </p:sp>
          <p:sp>
            <p:nvSpPr>
              <p:cNvPr id="26642" name="TextBox 16"/>
              <p:cNvSpPr txBox="1">
                <a:spLocks noChangeArrowheads="1"/>
              </p:cNvSpPr>
              <p:nvPr/>
            </p:nvSpPr>
            <p:spPr bwMode="auto">
              <a:xfrm>
                <a:off x="6300192" y="4859868"/>
                <a:ext cx="649537"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0000FF"/>
                    </a:solidFill>
                    <a:ea typeface="黑体" panose="02010609060101010101" pitchFamily="49" charset="-122"/>
                  </a:rPr>
                  <a:t>郑州</a:t>
                </a:r>
              </a:p>
            </p:txBody>
          </p:sp>
          <p:sp>
            <p:nvSpPr>
              <p:cNvPr id="26643" name="TextBox 17"/>
              <p:cNvSpPr txBox="1">
                <a:spLocks noChangeArrowheads="1"/>
              </p:cNvSpPr>
              <p:nvPr/>
            </p:nvSpPr>
            <p:spPr bwMode="auto">
              <a:xfrm>
                <a:off x="8888594" y="4852287"/>
                <a:ext cx="649537" cy="36927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0000FF"/>
                    </a:solidFill>
                    <a:ea typeface="黑体" panose="02010609060101010101" pitchFamily="49" charset="-122"/>
                  </a:rPr>
                  <a:t>广州</a:t>
                </a:r>
              </a:p>
            </p:txBody>
          </p:sp>
        </p:grpSp>
      </p:grpSp>
      <p:sp>
        <p:nvSpPr>
          <p:cNvPr id="50" name="矩形 49"/>
          <p:cNvSpPr/>
          <p:nvPr/>
        </p:nvSpPr>
        <p:spPr>
          <a:xfrm>
            <a:off x="1074738" y="3028950"/>
            <a:ext cx="6229350" cy="600075"/>
          </a:xfrm>
          <a:prstGeom prst="rect">
            <a:avLst/>
          </a:prstGeom>
        </p:spPr>
        <p:txBody>
          <a:bodyPr>
            <a:spAutoFit/>
          </a:bodyPr>
          <a:lstStyle/>
          <a:p>
            <a:pPr eaLnBrk="1" hangingPunct="1">
              <a:lnSpc>
                <a:spcPct val="150000"/>
              </a:lnSpc>
              <a:spcAft>
                <a:spcPts val="0"/>
              </a:spcAft>
              <a:buClr>
                <a:srgbClr val="C00000"/>
              </a:buClr>
              <a:buSzPct val="70000"/>
              <a:buFont typeface="Wingdings" pitchFamily="2" charset="2"/>
              <a:buChar char="p"/>
              <a:defRPr/>
            </a:pPr>
            <a:r>
              <a:rPr lang="zh-CN" altLang="en-US" sz="2200" dirty="0">
                <a:solidFill>
                  <a:srgbClr val="0033CC"/>
                </a:solidFill>
                <a:latin typeface="Times New Roman" panose="02020603050405020304" pitchFamily="18" charset="0"/>
                <a:ea typeface="+mj-ea"/>
                <a:cs typeface="Times New Roman" panose="02020603050405020304" pitchFamily="18" charset="0"/>
              </a:rPr>
              <a:t>  机动车尾气排放成为</a:t>
            </a:r>
            <a:r>
              <a:rPr lang="en-US" altLang="zh-CN" sz="2200" dirty="0">
                <a:solidFill>
                  <a:srgbClr val="0033CC"/>
                </a:solidFill>
                <a:latin typeface="Times New Roman" panose="02020603050405020304" pitchFamily="18" charset="0"/>
                <a:ea typeface="+mj-ea"/>
                <a:cs typeface="Times New Roman" panose="02020603050405020304" pitchFamily="18" charset="0"/>
              </a:rPr>
              <a:t>PM</a:t>
            </a:r>
            <a:r>
              <a:rPr lang="en-US" altLang="zh-CN" sz="2200" baseline="-25000" dirty="0">
                <a:solidFill>
                  <a:srgbClr val="0033CC"/>
                </a:solidFill>
                <a:latin typeface="Times New Roman" panose="02020603050405020304" pitchFamily="18" charset="0"/>
                <a:ea typeface="+mj-ea"/>
                <a:cs typeface="Times New Roman" panose="02020603050405020304" pitchFamily="18" charset="0"/>
              </a:rPr>
              <a:t>2.5</a:t>
            </a:r>
            <a:r>
              <a:rPr lang="zh-CN" altLang="en-US" sz="2200" dirty="0">
                <a:solidFill>
                  <a:srgbClr val="0033CC"/>
                </a:solidFill>
                <a:latin typeface="Times New Roman" panose="02020603050405020304" pitchFamily="18" charset="0"/>
                <a:ea typeface="+mj-ea"/>
                <a:cs typeface="Times New Roman" panose="02020603050405020304" pitchFamily="18" charset="0"/>
              </a:rPr>
              <a:t>的主要来源之一</a:t>
            </a:r>
            <a:endParaRPr lang="en-US" altLang="zh-CN" sz="2200" dirty="0">
              <a:solidFill>
                <a:srgbClr val="0033CC"/>
              </a:solidFill>
              <a:latin typeface="Times New Roman" panose="02020603050405020304" pitchFamily="18" charset="0"/>
              <a:ea typeface="+mj-ea"/>
              <a:cs typeface="Times New Roman" panose="02020603050405020304" pitchFamily="18" charset="0"/>
            </a:endParaRPr>
          </a:p>
        </p:txBody>
      </p:sp>
      <p:pic>
        <p:nvPicPr>
          <p:cNvPr id="26630" name="图片 57"/>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25450" y="3894138"/>
            <a:ext cx="3111500"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1" name="图片 62"/>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060950" y="3870325"/>
            <a:ext cx="3754438" cy="243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2" name="文本框 64"/>
          <p:cNvSpPr txBox="1">
            <a:spLocks noChangeArrowheads="1"/>
          </p:cNvSpPr>
          <p:nvPr/>
        </p:nvSpPr>
        <p:spPr bwMode="auto">
          <a:xfrm>
            <a:off x="1616075" y="4937125"/>
            <a:ext cx="6492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t>北京</a:t>
            </a:r>
          </a:p>
        </p:txBody>
      </p:sp>
      <p:sp>
        <p:nvSpPr>
          <p:cNvPr id="26633" name="文本框 65"/>
          <p:cNvSpPr txBox="1">
            <a:spLocks noChangeArrowheads="1"/>
          </p:cNvSpPr>
          <p:nvPr/>
        </p:nvSpPr>
        <p:spPr bwMode="auto">
          <a:xfrm>
            <a:off x="6654800" y="4889500"/>
            <a:ext cx="6492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t>上海</a:t>
            </a:r>
          </a:p>
        </p:txBody>
      </p:sp>
      <p:sp>
        <p:nvSpPr>
          <p:cNvPr id="20" name="文本框 19"/>
          <p:cNvSpPr txBox="1">
            <a:spLocks noChangeArrowheads="1"/>
          </p:cNvSpPr>
          <p:nvPr/>
        </p:nvSpPr>
        <p:spPr bwMode="auto">
          <a:xfrm>
            <a:off x="9756775" y="333375"/>
            <a:ext cx="792163" cy="7191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 name="椭圆 1"/>
          <p:cNvSpPr>
            <a:spLocks noChangeArrowheads="1"/>
          </p:cNvSpPr>
          <p:nvPr/>
        </p:nvSpPr>
        <p:spPr bwMode="auto">
          <a:xfrm>
            <a:off x="2667000" y="3943350"/>
            <a:ext cx="1000125" cy="685800"/>
          </a:xfrm>
          <a:prstGeom prst="ellipse">
            <a:avLst/>
          </a:prstGeom>
          <a:noFill/>
          <a:ln w="28575" algn="ctr">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ea typeface="黑体" panose="02010609060101010101" pitchFamily="49" charset="-122"/>
            </a:endParaRPr>
          </a:p>
        </p:txBody>
      </p:sp>
      <p:sp>
        <p:nvSpPr>
          <p:cNvPr id="22" name="椭圆 21"/>
          <p:cNvSpPr>
            <a:spLocks noChangeArrowheads="1"/>
          </p:cNvSpPr>
          <p:nvPr/>
        </p:nvSpPr>
        <p:spPr bwMode="auto">
          <a:xfrm>
            <a:off x="5029200" y="3952875"/>
            <a:ext cx="1000125" cy="685800"/>
          </a:xfrm>
          <a:prstGeom prst="ellipse">
            <a:avLst/>
          </a:prstGeom>
          <a:noFill/>
          <a:ln w="28575" algn="ctr">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ea typeface="黑体" panose="02010609060101010101" pitchFamily="49" charset="-122"/>
            </a:endParaRPr>
          </a:p>
        </p:txBody>
      </p:sp>
    </p:spTree>
  </p:cSld>
  <p:clrMapOvr>
    <a:masterClrMapping/>
  </p:clrMapOvr>
  <p:transition advClick="0" advTm="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03-2.wav"/>
                                        </p:tgtEl>
                                      </p:cMediaNode>
                                    </p:audio>
                                  </p:subTnLst>
                                </p:cTn>
                              </p:par>
                              <p:par>
                                <p:cTn id="7" presetID="6" presetClass="emph" presetSubtype="0" autoRev="1" fill="hold" grpId="0" nodeType="withEffect">
                                  <p:stCondLst>
                                    <p:cond delay="14000"/>
                                  </p:stCondLst>
                                  <p:childTnLst>
                                    <p:animScale>
                                      <p:cBhvr>
                                        <p:cTn id="8" dur="1000" fill="hold"/>
                                        <p:tgtEl>
                                          <p:spTgt spid="50"/>
                                        </p:tgtEl>
                                      </p:cBhvr>
                                      <p:by x="120000" y="120000"/>
                                    </p:animScale>
                                  </p:childTnLst>
                                </p:cTn>
                              </p:par>
                              <p:par>
                                <p:cTn id="9" presetID="35" presetClass="emph" presetSubtype="0" repeatCount="2000" fill="hold" grpId="0" nodeType="withEffect">
                                  <p:stCondLst>
                                    <p:cond delay="21000"/>
                                  </p:stCondLst>
                                  <p:childTnLst>
                                    <p:anim calcmode="discrete" valueType="str">
                                      <p:cBhvr>
                                        <p:cTn id="10" dur="1000" fill="hold"/>
                                        <p:tgtEl>
                                          <p:spTgt spid="2"/>
                                        </p:tgtEl>
                                        <p:attrNameLst>
                                          <p:attrName>style.visibility</p:attrName>
                                        </p:attrNameLst>
                                      </p:cBhvr>
                                      <p:tavLst>
                                        <p:tav tm="0">
                                          <p:val>
                                            <p:strVal val="hidden"/>
                                          </p:val>
                                        </p:tav>
                                        <p:tav tm="50000">
                                          <p:val>
                                            <p:strVal val="visible"/>
                                          </p:val>
                                        </p:tav>
                                      </p:tavLst>
                                    </p:anim>
                                  </p:childTnLst>
                                </p:cTn>
                              </p:par>
                              <p:par>
                                <p:cTn id="11" presetID="35" presetClass="emph" presetSubtype="0" repeatCount="2000" fill="hold" grpId="0" nodeType="withEffect">
                                  <p:stCondLst>
                                    <p:cond delay="21000"/>
                                  </p:stCondLst>
                                  <p:childTnLst>
                                    <p:anim calcmode="discrete" valueType="str">
                                      <p:cBhvr>
                                        <p:cTn id="12" dur="1000" fill="hold"/>
                                        <p:tgtEl>
                                          <p:spTgt spid="2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20" grpId="0" animBg="1"/>
      <p:bldP spid="2" grpId="0" animBg="1"/>
      <p:bldP spid="2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796925"/>
          </a:xfrm>
        </p:spPr>
        <p:txBody>
          <a:bodyPr>
            <a:normAutofit/>
          </a:bodyPr>
          <a:lstStyle/>
          <a:p>
            <a:pPr>
              <a:defRPr/>
            </a:pPr>
            <a:r>
              <a:rPr lang="zh-CN" altLang="en-US" sz="2800" dirty="0">
                <a:solidFill>
                  <a:schemeClr val="tx1"/>
                </a:solidFill>
                <a:ea typeface="黑体" pitchFamily="2" charset="-122"/>
                <a:cs typeface="+mn-cs"/>
              </a:rPr>
              <a:t>尾气排放标准</a:t>
            </a:r>
          </a:p>
        </p:txBody>
      </p:sp>
      <p:sp>
        <p:nvSpPr>
          <p:cNvPr id="28675" name="Line 3"/>
          <p:cNvSpPr>
            <a:spLocks noChangeShapeType="1"/>
          </p:cNvSpPr>
          <p:nvPr/>
        </p:nvSpPr>
        <p:spPr bwMode="auto">
          <a:xfrm>
            <a:off x="0" y="1125538"/>
            <a:ext cx="9144000" cy="0"/>
          </a:xfrm>
          <a:prstGeom prst="line">
            <a:avLst/>
          </a:prstGeom>
          <a:noFill/>
          <a:ln w="3810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76" name="TextBox 4"/>
          <p:cNvSpPr txBox="1">
            <a:spLocks noChangeArrowheads="1"/>
          </p:cNvSpPr>
          <p:nvPr/>
        </p:nvSpPr>
        <p:spPr bwMode="auto">
          <a:xfrm>
            <a:off x="571500" y="1214438"/>
            <a:ext cx="7643813" cy="213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GB" altLang="zh-CN" sz="2200">
                <a:solidFill>
                  <a:srgbClr val="FF0000"/>
                </a:solidFill>
                <a:latin typeface="Times New Roman" panose="02020603050405020304" pitchFamily="18" charset="0"/>
                <a:cs typeface="Times New Roman" panose="02020603050405020304" pitchFamily="18" charset="0"/>
              </a:rPr>
              <a:t>1966:   The first auto emission standards in the USA for </a:t>
            </a:r>
          </a:p>
          <a:p>
            <a:pPr eaLnBrk="1" hangingPunct="1">
              <a:spcBef>
                <a:spcPct val="0"/>
              </a:spcBef>
              <a:spcAft>
                <a:spcPts val="900"/>
              </a:spcAft>
              <a:buClrTx/>
              <a:buSzTx/>
              <a:buFontTx/>
              <a:buNone/>
            </a:pPr>
            <a:r>
              <a:rPr lang="en-GB" altLang="zh-CN" sz="2200">
                <a:solidFill>
                  <a:srgbClr val="FF0000"/>
                </a:solidFill>
                <a:latin typeface="Times New Roman" panose="02020603050405020304" pitchFamily="18" charset="0"/>
                <a:cs typeface="Times New Roman" panose="02020603050405020304" pitchFamily="18" charset="0"/>
              </a:rPr>
              <a:t>             hydrocarbons and carbon monoxide are adopted </a:t>
            </a:r>
          </a:p>
          <a:p>
            <a:pPr eaLnBrk="1" hangingPunct="1">
              <a:spcBef>
                <a:spcPct val="0"/>
              </a:spcBef>
              <a:spcAft>
                <a:spcPts val="900"/>
              </a:spcAft>
              <a:buClrTx/>
              <a:buSzTx/>
              <a:buFontTx/>
              <a:buNone/>
            </a:pPr>
            <a:r>
              <a:rPr lang="en-GB" altLang="zh-CN" sz="2200">
                <a:latin typeface="Times New Roman" panose="02020603050405020304" pitchFamily="18" charset="0"/>
                <a:cs typeface="Times New Roman" panose="02020603050405020304" pitchFamily="18" charset="0"/>
              </a:rPr>
              <a:t>1971:    Emission limits on lead first introduced in the USA</a:t>
            </a:r>
          </a:p>
          <a:p>
            <a:pPr eaLnBrk="1" hangingPunct="1">
              <a:spcBef>
                <a:spcPct val="0"/>
              </a:spcBef>
              <a:spcAft>
                <a:spcPts val="900"/>
              </a:spcAft>
              <a:buClrTx/>
              <a:buSzTx/>
              <a:buFontTx/>
              <a:buNone/>
            </a:pPr>
            <a:r>
              <a:rPr lang="en-GB" altLang="zh-CN" sz="2200">
                <a:solidFill>
                  <a:srgbClr val="FF0000"/>
                </a:solidFill>
                <a:latin typeface="Times New Roman" panose="02020603050405020304" pitchFamily="18" charset="0"/>
                <a:cs typeface="Times New Roman" panose="02020603050405020304" pitchFamily="18" charset="0"/>
              </a:rPr>
              <a:t>1975:    Emission limits on NOx first introduced in the USA</a:t>
            </a:r>
          </a:p>
          <a:p>
            <a:pPr eaLnBrk="1" hangingPunct="1">
              <a:spcBef>
                <a:spcPct val="0"/>
              </a:spcBef>
              <a:spcAft>
                <a:spcPts val="900"/>
              </a:spcAft>
              <a:buClrTx/>
              <a:buSzTx/>
              <a:buFontTx/>
              <a:buNone/>
            </a:pPr>
            <a:r>
              <a:rPr lang="en-GB" altLang="zh-CN" sz="2200">
                <a:latin typeface="Times New Roman" panose="02020603050405020304" pitchFamily="18" charset="0"/>
                <a:cs typeface="Times New Roman" panose="02020603050405020304" pitchFamily="18" charset="0"/>
              </a:rPr>
              <a:t>1985:    Lead in gasoline banned in the USA</a:t>
            </a:r>
          </a:p>
        </p:txBody>
      </p:sp>
      <p:cxnSp>
        <p:nvCxnSpPr>
          <p:cNvPr id="7" name="直接连接符 6"/>
          <p:cNvCxnSpPr/>
          <p:nvPr/>
        </p:nvCxnSpPr>
        <p:spPr>
          <a:xfrm>
            <a:off x="428625" y="3357563"/>
            <a:ext cx="7786688" cy="1587"/>
          </a:xfrm>
          <a:prstGeom prst="line">
            <a:avLst/>
          </a:prstGeom>
        </p:spPr>
        <p:style>
          <a:lnRef idx="1">
            <a:schemeClr val="accent1"/>
          </a:lnRef>
          <a:fillRef idx="0">
            <a:schemeClr val="accent1"/>
          </a:fillRef>
          <a:effectRef idx="0">
            <a:schemeClr val="accent1"/>
          </a:effectRef>
          <a:fontRef idx="minor">
            <a:schemeClr val="tx1"/>
          </a:fontRef>
        </p:style>
      </p:cxnSp>
      <p:sp>
        <p:nvSpPr>
          <p:cNvPr id="28678" name="Rectangle 132"/>
          <p:cNvSpPr>
            <a:spLocks noChangeArrowheads="1"/>
          </p:cNvSpPr>
          <p:nvPr/>
        </p:nvSpPr>
        <p:spPr bwMode="auto">
          <a:xfrm>
            <a:off x="0" y="6143625"/>
            <a:ext cx="9144000" cy="85725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en-GB" altLang="zh-CN" sz="1800"/>
          </a:p>
        </p:txBody>
      </p:sp>
      <p:sp>
        <p:nvSpPr>
          <p:cNvPr id="11" name="Text Box 3"/>
          <p:cNvSpPr txBox="1">
            <a:spLocks noChangeArrowheads="1"/>
          </p:cNvSpPr>
          <p:nvPr/>
        </p:nvSpPr>
        <p:spPr bwMode="auto">
          <a:xfrm>
            <a:off x="808038" y="6334125"/>
            <a:ext cx="8335962" cy="381000"/>
          </a:xfrm>
          <a:prstGeom prst="rect">
            <a:avLst/>
          </a:prstGeom>
          <a:solidFill>
            <a:srgbClr val="FFFFFF"/>
          </a:solidFill>
          <a:ln w="9525">
            <a:noFill/>
            <a:miter lim="800000"/>
            <a:headEnd/>
            <a:tailEnd/>
          </a:ln>
        </p:spPr>
        <p:txBody>
          <a:bodyPr/>
          <a:lstStyle/>
          <a:p>
            <a:pPr eaLnBrk="1" hangingPunct="1">
              <a:defRPr/>
            </a:pPr>
            <a:r>
              <a:rPr lang="en-GB" sz="2400" dirty="0">
                <a:latin typeface="+mn-lt"/>
              </a:rPr>
              <a:t>1975         1980            1985           1990            1995</a:t>
            </a:r>
          </a:p>
        </p:txBody>
      </p:sp>
      <p:grpSp>
        <p:nvGrpSpPr>
          <p:cNvPr id="28680" name="Group 8"/>
          <p:cNvGrpSpPr>
            <a:grpSpLocks/>
          </p:cNvGrpSpPr>
          <p:nvPr/>
        </p:nvGrpSpPr>
        <p:grpSpPr bwMode="auto">
          <a:xfrm>
            <a:off x="500063" y="3571875"/>
            <a:ext cx="7996237" cy="2630488"/>
            <a:chOff x="336" y="912"/>
            <a:chExt cx="5037" cy="2793"/>
          </a:xfrm>
        </p:grpSpPr>
        <p:grpSp>
          <p:nvGrpSpPr>
            <p:cNvPr id="28681" name="Group 9"/>
            <p:cNvGrpSpPr>
              <a:grpSpLocks/>
            </p:cNvGrpSpPr>
            <p:nvPr/>
          </p:nvGrpSpPr>
          <p:grpSpPr bwMode="auto">
            <a:xfrm>
              <a:off x="336" y="957"/>
              <a:ext cx="1222" cy="886"/>
              <a:chOff x="794" y="1447"/>
              <a:chExt cx="3055" cy="2222"/>
            </a:xfrm>
          </p:grpSpPr>
          <p:grpSp>
            <p:nvGrpSpPr>
              <p:cNvPr id="28785" name="Group 10"/>
              <p:cNvGrpSpPr>
                <a:grpSpLocks/>
              </p:cNvGrpSpPr>
              <p:nvPr/>
            </p:nvGrpSpPr>
            <p:grpSpPr bwMode="auto">
              <a:xfrm>
                <a:off x="794" y="1447"/>
                <a:ext cx="3055" cy="2222"/>
                <a:chOff x="794" y="1447"/>
                <a:chExt cx="3055" cy="2222"/>
              </a:xfrm>
            </p:grpSpPr>
            <p:sp>
              <p:nvSpPr>
                <p:cNvPr id="28787" name="Freeform 11"/>
                <p:cNvSpPr>
                  <a:spLocks/>
                </p:cNvSpPr>
                <p:nvPr/>
              </p:nvSpPr>
              <p:spPr bwMode="auto">
                <a:xfrm>
                  <a:off x="794" y="1856"/>
                  <a:ext cx="3055" cy="1813"/>
                </a:xfrm>
                <a:custGeom>
                  <a:avLst/>
                  <a:gdLst>
                    <a:gd name="T0" fmla="*/ 1776 w 3055"/>
                    <a:gd name="T1" fmla="*/ 1032 h 1813"/>
                    <a:gd name="T2" fmla="*/ 1495 w 3055"/>
                    <a:gd name="T3" fmla="*/ 957 h 1813"/>
                    <a:gd name="T4" fmla="*/ 1348 w 3055"/>
                    <a:gd name="T5" fmla="*/ 780 h 1813"/>
                    <a:gd name="T6" fmla="*/ 1450 w 3055"/>
                    <a:gd name="T7" fmla="*/ 463 h 1813"/>
                    <a:gd name="T8" fmla="*/ 1551 w 3055"/>
                    <a:gd name="T9" fmla="*/ 196 h 1813"/>
                    <a:gd name="T10" fmla="*/ 1435 w 3055"/>
                    <a:gd name="T11" fmla="*/ 220 h 1813"/>
                    <a:gd name="T12" fmla="*/ 1255 w 3055"/>
                    <a:gd name="T13" fmla="*/ 190 h 1813"/>
                    <a:gd name="T14" fmla="*/ 1246 w 3055"/>
                    <a:gd name="T15" fmla="*/ 283 h 1813"/>
                    <a:gd name="T16" fmla="*/ 1135 w 3055"/>
                    <a:gd name="T17" fmla="*/ 346 h 1813"/>
                    <a:gd name="T18" fmla="*/ 997 w 3055"/>
                    <a:gd name="T19" fmla="*/ 337 h 1813"/>
                    <a:gd name="T20" fmla="*/ 802 w 3055"/>
                    <a:gd name="T21" fmla="*/ 238 h 1813"/>
                    <a:gd name="T22" fmla="*/ 597 w 3055"/>
                    <a:gd name="T23" fmla="*/ 51 h 1813"/>
                    <a:gd name="T24" fmla="*/ 357 w 3055"/>
                    <a:gd name="T25" fmla="*/ 102 h 1813"/>
                    <a:gd name="T26" fmla="*/ 72 w 3055"/>
                    <a:gd name="T27" fmla="*/ 574 h 1813"/>
                    <a:gd name="T28" fmla="*/ 165 w 3055"/>
                    <a:gd name="T29" fmla="*/ 855 h 1813"/>
                    <a:gd name="T30" fmla="*/ 174 w 3055"/>
                    <a:gd name="T31" fmla="*/ 1020 h 1813"/>
                    <a:gd name="T32" fmla="*/ 126 w 3055"/>
                    <a:gd name="T33" fmla="*/ 1128 h 1813"/>
                    <a:gd name="T34" fmla="*/ 240 w 3055"/>
                    <a:gd name="T35" fmla="*/ 1233 h 1813"/>
                    <a:gd name="T36" fmla="*/ 294 w 3055"/>
                    <a:gd name="T37" fmla="*/ 1321 h 1813"/>
                    <a:gd name="T38" fmla="*/ 1444 w 3055"/>
                    <a:gd name="T39" fmla="*/ 1399 h 1813"/>
                    <a:gd name="T40" fmla="*/ 1848 w 3055"/>
                    <a:gd name="T41" fmla="*/ 1552 h 1813"/>
                    <a:gd name="T42" fmla="*/ 1938 w 3055"/>
                    <a:gd name="T43" fmla="*/ 1756 h 1813"/>
                    <a:gd name="T44" fmla="*/ 2019 w 3055"/>
                    <a:gd name="T45" fmla="*/ 1713 h 1813"/>
                    <a:gd name="T46" fmla="*/ 2273 w 3055"/>
                    <a:gd name="T47" fmla="*/ 1683 h 1813"/>
                    <a:gd name="T48" fmla="*/ 2421 w 3055"/>
                    <a:gd name="T49" fmla="*/ 1644 h 1813"/>
                    <a:gd name="T50" fmla="*/ 2540 w 3055"/>
                    <a:gd name="T51" fmla="*/ 1536 h 1813"/>
                    <a:gd name="T52" fmla="*/ 2643 w 3055"/>
                    <a:gd name="T53" fmla="*/ 1392 h 1813"/>
                    <a:gd name="T54" fmla="*/ 2644 w 3055"/>
                    <a:gd name="T55" fmla="*/ 1474 h 1813"/>
                    <a:gd name="T56" fmla="*/ 2704 w 3055"/>
                    <a:gd name="T57" fmla="*/ 1465 h 1813"/>
                    <a:gd name="T58" fmla="*/ 2830 w 3055"/>
                    <a:gd name="T59" fmla="*/ 1339 h 1813"/>
                    <a:gd name="T60" fmla="*/ 2752 w 3055"/>
                    <a:gd name="T61" fmla="*/ 1372 h 1813"/>
                    <a:gd name="T62" fmla="*/ 2650 w 3055"/>
                    <a:gd name="T63" fmla="*/ 1341 h 1813"/>
                    <a:gd name="T64" fmla="*/ 2609 w 3055"/>
                    <a:gd name="T65" fmla="*/ 1284 h 1813"/>
                    <a:gd name="T66" fmla="*/ 2710 w 3055"/>
                    <a:gd name="T67" fmla="*/ 1173 h 1813"/>
                    <a:gd name="T68" fmla="*/ 2575 w 3055"/>
                    <a:gd name="T69" fmla="*/ 1128 h 1813"/>
                    <a:gd name="T70" fmla="*/ 2401 w 3055"/>
                    <a:gd name="T71" fmla="*/ 1347 h 1813"/>
                    <a:gd name="T72" fmla="*/ 2412 w 3055"/>
                    <a:gd name="T73" fmla="*/ 1230 h 1813"/>
                    <a:gd name="T74" fmla="*/ 2643 w 3055"/>
                    <a:gd name="T75" fmla="*/ 1041 h 1813"/>
                    <a:gd name="T76" fmla="*/ 2779 w 3055"/>
                    <a:gd name="T77" fmla="*/ 1083 h 1813"/>
                    <a:gd name="T78" fmla="*/ 2842 w 3055"/>
                    <a:gd name="T79" fmla="*/ 1122 h 1813"/>
                    <a:gd name="T80" fmla="*/ 2998 w 3055"/>
                    <a:gd name="T81" fmla="*/ 1101 h 1813"/>
                    <a:gd name="T82" fmla="*/ 2965 w 3055"/>
                    <a:gd name="T83" fmla="*/ 981 h 1813"/>
                    <a:gd name="T84" fmla="*/ 2911 w 3055"/>
                    <a:gd name="T85" fmla="*/ 954 h 1813"/>
                    <a:gd name="T86" fmla="*/ 2782 w 3055"/>
                    <a:gd name="T87" fmla="*/ 921 h 1813"/>
                    <a:gd name="T88" fmla="*/ 2573 w 3055"/>
                    <a:gd name="T89" fmla="*/ 788 h 1813"/>
                    <a:gd name="T90" fmla="*/ 2346 w 3055"/>
                    <a:gd name="T91" fmla="*/ 652 h 1813"/>
                    <a:gd name="T92" fmla="*/ 2199 w 3055"/>
                    <a:gd name="T93" fmla="*/ 647 h 1813"/>
                    <a:gd name="T94" fmla="*/ 2097 w 3055"/>
                    <a:gd name="T95" fmla="*/ 688 h 1813"/>
                    <a:gd name="T96" fmla="*/ 1950 w 3055"/>
                    <a:gd name="T97" fmla="*/ 517 h 1813"/>
                    <a:gd name="T98" fmla="*/ 1866 w 3055"/>
                    <a:gd name="T99" fmla="*/ 694 h 1813"/>
                    <a:gd name="T100" fmla="*/ 1890 w 3055"/>
                    <a:gd name="T101" fmla="*/ 818 h 1813"/>
                    <a:gd name="T102" fmla="*/ 1906 w 3055"/>
                    <a:gd name="T103" fmla="*/ 1081 h 181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055"/>
                    <a:gd name="T157" fmla="*/ 0 h 1813"/>
                    <a:gd name="T158" fmla="*/ 3055 w 3055"/>
                    <a:gd name="T159" fmla="*/ 1813 h 181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055" h="1813">
                      <a:moveTo>
                        <a:pt x="1966" y="1230"/>
                      </a:moveTo>
                      <a:lnTo>
                        <a:pt x="1896" y="1212"/>
                      </a:lnTo>
                      <a:lnTo>
                        <a:pt x="1860" y="1167"/>
                      </a:lnTo>
                      <a:lnTo>
                        <a:pt x="1809" y="1071"/>
                      </a:lnTo>
                      <a:lnTo>
                        <a:pt x="1776" y="1032"/>
                      </a:lnTo>
                      <a:lnTo>
                        <a:pt x="1686" y="1029"/>
                      </a:lnTo>
                      <a:lnTo>
                        <a:pt x="1605" y="960"/>
                      </a:lnTo>
                      <a:lnTo>
                        <a:pt x="1545" y="960"/>
                      </a:lnTo>
                      <a:lnTo>
                        <a:pt x="1542" y="969"/>
                      </a:lnTo>
                      <a:lnTo>
                        <a:pt x="1495" y="957"/>
                      </a:lnTo>
                      <a:lnTo>
                        <a:pt x="1402" y="957"/>
                      </a:lnTo>
                      <a:lnTo>
                        <a:pt x="1402" y="873"/>
                      </a:lnTo>
                      <a:lnTo>
                        <a:pt x="1342" y="858"/>
                      </a:lnTo>
                      <a:lnTo>
                        <a:pt x="1363" y="780"/>
                      </a:lnTo>
                      <a:lnTo>
                        <a:pt x="1348" y="780"/>
                      </a:lnTo>
                      <a:lnTo>
                        <a:pt x="1405" y="676"/>
                      </a:lnTo>
                      <a:lnTo>
                        <a:pt x="1411" y="595"/>
                      </a:lnTo>
                      <a:lnTo>
                        <a:pt x="1465" y="571"/>
                      </a:lnTo>
                      <a:lnTo>
                        <a:pt x="1516" y="475"/>
                      </a:lnTo>
                      <a:lnTo>
                        <a:pt x="1450" y="463"/>
                      </a:lnTo>
                      <a:lnTo>
                        <a:pt x="1551" y="355"/>
                      </a:lnTo>
                      <a:lnTo>
                        <a:pt x="1605" y="343"/>
                      </a:lnTo>
                      <a:lnTo>
                        <a:pt x="1644" y="316"/>
                      </a:lnTo>
                      <a:lnTo>
                        <a:pt x="1566" y="256"/>
                      </a:lnTo>
                      <a:lnTo>
                        <a:pt x="1551" y="196"/>
                      </a:lnTo>
                      <a:lnTo>
                        <a:pt x="1465" y="196"/>
                      </a:lnTo>
                      <a:lnTo>
                        <a:pt x="1507" y="289"/>
                      </a:lnTo>
                      <a:lnTo>
                        <a:pt x="1486" y="316"/>
                      </a:lnTo>
                      <a:lnTo>
                        <a:pt x="1441" y="286"/>
                      </a:lnTo>
                      <a:lnTo>
                        <a:pt x="1435" y="220"/>
                      </a:lnTo>
                      <a:lnTo>
                        <a:pt x="1402" y="280"/>
                      </a:lnTo>
                      <a:lnTo>
                        <a:pt x="1354" y="217"/>
                      </a:lnTo>
                      <a:lnTo>
                        <a:pt x="1366" y="135"/>
                      </a:lnTo>
                      <a:lnTo>
                        <a:pt x="1282" y="105"/>
                      </a:lnTo>
                      <a:lnTo>
                        <a:pt x="1255" y="190"/>
                      </a:lnTo>
                      <a:lnTo>
                        <a:pt x="1318" y="235"/>
                      </a:lnTo>
                      <a:lnTo>
                        <a:pt x="1300" y="280"/>
                      </a:lnTo>
                      <a:lnTo>
                        <a:pt x="1318" y="292"/>
                      </a:lnTo>
                      <a:lnTo>
                        <a:pt x="1285" y="355"/>
                      </a:lnTo>
                      <a:lnTo>
                        <a:pt x="1246" y="283"/>
                      </a:lnTo>
                      <a:lnTo>
                        <a:pt x="1255" y="217"/>
                      </a:lnTo>
                      <a:lnTo>
                        <a:pt x="1177" y="223"/>
                      </a:lnTo>
                      <a:lnTo>
                        <a:pt x="1210" y="283"/>
                      </a:lnTo>
                      <a:lnTo>
                        <a:pt x="1201" y="346"/>
                      </a:lnTo>
                      <a:lnTo>
                        <a:pt x="1135" y="346"/>
                      </a:lnTo>
                      <a:lnTo>
                        <a:pt x="1063" y="265"/>
                      </a:lnTo>
                      <a:lnTo>
                        <a:pt x="1030" y="265"/>
                      </a:lnTo>
                      <a:lnTo>
                        <a:pt x="979" y="289"/>
                      </a:lnTo>
                      <a:lnTo>
                        <a:pt x="1036" y="292"/>
                      </a:lnTo>
                      <a:lnTo>
                        <a:pt x="997" y="337"/>
                      </a:lnTo>
                      <a:lnTo>
                        <a:pt x="946" y="352"/>
                      </a:lnTo>
                      <a:lnTo>
                        <a:pt x="898" y="289"/>
                      </a:lnTo>
                      <a:lnTo>
                        <a:pt x="811" y="307"/>
                      </a:lnTo>
                      <a:lnTo>
                        <a:pt x="865" y="256"/>
                      </a:lnTo>
                      <a:lnTo>
                        <a:pt x="802" y="238"/>
                      </a:lnTo>
                      <a:lnTo>
                        <a:pt x="744" y="160"/>
                      </a:lnTo>
                      <a:lnTo>
                        <a:pt x="672" y="160"/>
                      </a:lnTo>
                      <a:lnTo>
                        <a:pt x="642" y="84"/>
                      </a:lnTo>
                      <a:lnTo>
                        <a:pt x="597" y="114"/>
                      </a:lnTo>
                      <a:lnTo>
                        <a:pt x="597" y="51"/>
                      </a:lnTo>
                      <a:lnTo>
                        <a:pt x="522" y="99"/>
                      </a:lnTo>
                      <a:lnTo>
                        <a:pt x="456" y="60"/>
                      </a:lnTo>
                      <a:lnTo>
                        <a:pt x="402" y="84"/>
                      </a:lnTo>
                      <a:lnTo>
                        <a:pt x="387" y="102"/>
                      </a:lnTo>
                      <a:lnTo>
                        <a:pt x="357" y="102"/>
                      </a:lnTo>
                      <a:lnTo>
                        <a:pt x="339" y="0"/>
                      </a:lnTo>
                      <a:lnTo>
                        <a:pt x="0" y="475"/>
                      </a:lnTo>
                      <a:lnTo>
                        <a:pt x="30" y="496"/>
                      </a:lnTo>
                      <a:lnTo>
                        <a:pt x="30" y="574"/>
                      </a:lnTo>
                      <a:lnTo>
                        <a:pt x="72" y="574"/>
                      </a:lnTo>
                      <a:lnTo>
                        <a:pt x="126" y="589"/>
                      </a:lnTo>
                      <a:lnTo>
                        <a:pt x="123" y="643"/>
                      </a:lnTo>
                      <a:lnTo>
                        <a:pt x="144" y="714"/>
                      </a:lnTo>
                      <a:lnTo>
                        <a:pt x="144" y="822"/>
                      </a:lnTo>
                      <a:lnTo>
                        <a:pt x="165" y="855"/>
                      </a:lnTo>
                      <a:lnTo>
                        <a:pt x="147" y="894"/>
                      </a:lnTo>
                      <a:lnTo>
                        <a:pt x="153" y="927"/>
                      </a:lnTo>
                      <a:lnTo>
                        <a:pt x="120" y="975"/>
                      </a:lnTo>
                      <a:lnTo>
                        <a:pt x="132" y="999"/>
                      </a:lnTo>
                      <a:lnTo>
                        <a:pt x="174" y="1020"/>
                      </a:lnTo>
                      <a:lnTo>
                        <a:pt x="123" y="1038"/>
                      </a:lnTo>
                      <a:lnTo>
                        <a:pt x="162" y="1053"/>
                      </a:lnTo>
                      <a:lnTo>
                        <a:pt x="120" y="1083"/>
                      </a:lnTo>
                      <a:lnTo>
                        <a:pt x="168" y="1104"/>
                      </a:lnTo>
                      <a:lnTo>
                        <a:pt x="126" y="1128"/>
                      </a:lnTo>
                      <a:lnTo>
                        <a:pt x="153" y="1134"/>
                      </a:lnTo>
                      <a:lnTo>
                        <a:pt x="141" y="1167"/>
                      </a:lnTo>
                      <a:lnTo>
                        <a:pt x="168" y="1167"/>
                      </a:lnTo>
                      <a:lnTo>
                        <a:pt x="201" y="1230"/>
                      </a:lnTo>
                      <a:lnTo>
                        <a:pt x="240" y="1233"/>
                      </a:lnTo>
                      <a:lnTo>
                        <a:pt x="222" y="1260"/>
                      </a:lnTo>
                      <a:lnTo>
                        <a:pt x="252" y="1276"/>
                      </a:lnTo>
                      <a:lnTo>
                        <a:pt x="252" y="1312"/>
                      </a:lnTo>
                      <a:lnTo>
                        <a:pt x="267" y="1321"/>
                      </a:lnTo>
                      <a:lnTo>
                        <a:pt x="294" y="1321"/>
                      </a:lnTo>
                      <a:lnTo>
                        <a:pt x="348" y="1465"/>
                      </a:lnTo>
                      <a:lnTo>
                        <a:pt x="582" y="1462"/>
                      </a:lnTo>
                      <a:lnTo>
                        <a:pt x="591" y="1456"/>
                      </a:lnTo>
                      <a:lnTo>
                        <a:pt x="1384" y="1456"/>
                      </a:lnTo>
                      <a:lnTo>
                        <a:pt x="1444" y="1399"/>
                      </a:lnTo>
                      <a:lnTo>
                        <a:pt x="1674" y="1408"/>
                      </a:lnTo>
                      <a:lnTo>
                        <a:pt x="1719" y="1459"/>
                      </a:lnTo>
                      <a:lnTo>
                        <a:pt x="1758" y="1495"/>
                      </a:lnTo>
                      <a:lnTo>
                        <a:pt x="1779" y="1552"/>
                      </a:lnTo>
                      <a:lnTo>
                        <a:pt x="1848" y="1552"/>
                      </a:lnTo>
                      <a:lnTo>
                        <a:pt x="1902" y="1585"/>
                      </a:lnTo>
                      <a:lnTo>
                        <a:pt x="1932" y="1618"/>
                      </a:lnTo>
                      <a:lnTo>
                        <a:pt x="1941" y="1669"/>
                      </a:lnTo>
                      <a:lnTo>
                        <a:pt x="1944" y="1708"/>
                      </a:lnTo>
                      <a:lnTo>
                        <a:pt x="1938" y="1756"/>
                      </a:lnTo>
                      <a:lnTo>
                        <a:pt x="1869" y="1813"/>
                      </a:lnTo>
                      <a:lnTo>
                        <a:pt x="1933" y="1809"/>
                      </a:lnTo>
                      <a:lnTo>
                        <a:pt x="1988" y="1784"/>
                      </a:lnTo>
                      <a:lnTo>
                        <a:pt x="2003" y="1755"/>
                      </a:lnTo>
                      <a:lnTo>
                        <a:pt x="2019" y="1713"/>
                      </a:lnTo>
                      <a:lnTo>
                        <a:pt x="2051" y="1688"/>
                      </a:lnTo>
                      <a:lnTo>
                        <a:pt x="2097" y="1695"/>
                      </a:lnTo>
                      <a:lnTo>
                        <a:pt x="2129" y="1677"/>
                      </a:lnTo>
                      <a:lnTo>
                        <a:pt x="2159" y="1684"/>
                      </a:lnTo>
                      <a:lnTo>
                        <a:pt x="2273" y="1683"/>
                      </a:lnTo>
                      <a:lnTo>
                        <a:pt x="2343" y="1543"/>
                      </a:lnTo>
                      <a:lnTo>
                        <a:pt x="2361" y="1534"/>
                      </a:lnTo>
                      <a:lnTo>
                        <a:pt x="2370" y="1556"/>
                      </a:lnTo>
                      <a:lnTo>
                        <a:pt x="2394" y="1548"/>
                      </a:lnTo>
                      <a:lnTo>
                        <a:pt x="2421" y="1644"/>
                      </a:lnTo>
                      <a:lnTo>
                        <a:pt x="2444" y="1633"/>
                      </a:lnTo>
                      <a:lnTo>
                        <a:pt x="2444" y="1672"/>
                      </a:lnTo>
                      <a:lnTo>
                        <a:pt x="2480" y="1620"/>
                      </a:lnTo>
                      <a:lnTo>
                        <a:pt x="2504" y="1568"/>
                      </a:lnTo>
                      <a:lnTo>
                        <a:pt x="2540" y="1536"/>
                      </a:lnTo>
                      <a:lnTo>
                        <a:pt x="2551" y="1489"/>
                      </a:lnTo>
                      <a:lnTo>
                        <a:pt x="2577" y="1480"/>
                      </a:lnTo>
                      <a:lnTo>
                        <a:pt x="2590" y="1446"/>
                      </a:lnTo>
                      <a:lnTo>
                        <a:pt x="2618" y="1434"/>
                      </a:lnTo>
                      <a:lnTo>
                        <a:pt x="2643" y="1392"/>
                      </a:lnTo>
                      <a:lnTo>
                        <a:pt x="2650" y="1432"/>
                      </a:lnTo>
                      <a:lnTo>
                        <a:pt x="2683" y="1408"/>
                      </a:lnTo>
                      <a:lnTo>
                        <a:pt x="2686" y="1441"/>
                      </a:lnTo>
                      <a:lnTo>
                        <a:pt x="2656" y="1453"/>
                      </a:lnTo>
                      <a:lnTo>
                        <a:pt x="2644" y="1474"/>
                      </a:lnTo>
                      <a:lnTo>
                        <a:pt x="2638" y="1537"/>
                      </a:lnTo>
                      <a:lnTo>
                        <a:pt x="2662" y="1561"/>
                      </a:lnTo>
                      <a:lnTo>
                        <a:pt x="2686" y="1543"/>
                      </a:lnTo>
                      <a:lnTo>
                        <a:pt x="2695" y="1507"/>
                      </a:lnTo>
                      <a:lnTo>
                        <a:pt x="2704" y="1465"/>
                      </a:lnTo>
                      <a:lnTo>
                        <a:pt x="2752" y="1444"/>
                      </a:lnTo>
                      <a:lnTo>
                        <a:pt x="2776" y="1393"/>
                      </a:lnTo>
                      <a:lnTo>
                        <a:pt x="2776" y="1372"/>
                      </a:lnTo>
                      <a:lnTo>
                        <a:pt x="2794" y="1369"/>
                      </a:lnTo>
                      <a:lnTo>
                        <a:pt x="2830" y="1339"/>
                      </a:lnTo>
                      <a:lnTo>
                        <a:pt x="2827" y="1306"/>
                      </a:lnTo>
                      <a:lnTo>
                        <a:pt x="2797" y="1306"/>
                      </a:lnTo>
                      <a:lnTo>
                        <a:pt x="2782" y="1276"/>
                      </a:lnTo>
                      <a:lnTo>
                        <a:pt x="2749" y="1260"/>
                      </a:lnTo>
                      <a:lnTo>
                        <a:pt x="2752" y="1372"/>
                      </a:lnTo>
                      <a:lnTo>
                        <a:pt x="2716" y="1372"/>
                      </a:lnTo>
                      <a:lnTo>
                        <a:pt x="2686" y="1393"/>
                      </a:lnTo>
                      <a:lnTo>
                        <a:pt x="2650" y="1393"/>
                      </a:lnTo>
                      <a:lnTo>
                        <a:pt x="2650" y="1372"/>
                      </a:lnTo>
                      <a:lnTo>
                        <a:pt x="2650" y="1341"/>
                      </a:lnTo>
                      <a:lnTo>
                        <a:pt x="2662" y="1348"/>
                      </a:lnTo>
                      <a:lnTo>
                        <a:pt x="2659" y="1321"/>
                      </a:lnTo>
                      <a:lnTo>
                        <a:pt x="2637" y="1321"/>
                      </a:lnTo>
                      <a:lnTo>
                        <a:pt x="2642" y="1288"/>
                      </a:lnTo>
                      <a:lnTo>
                        <a:pt x="2609" y="1284"/>
                      </a:lnTo>
                      <a:lnTo>
                        <a:pt x="2634" y="1267"/>
                      </a:lnTo>
                      <a:lnTo>
                        <a:pt x="2671" y="1263"/>
                      </a:lnTo>
                      <a:lnTo>
                        <a:pt x="2705" y="1251"/>
                      </a:lnTo>
                      <a:lnTo>
                        <a:pt x="2734" y="1216"/>
                      </a:lnTo>
                      <a:lnTo>
                        <a:pt x="2710" y="1173"/>
                      </a:lnTo>
                      <a:lnTo>
                        <a:pt x="2644" y="1155"/>
                      </a:lnTo>
                      <a:lnTo>
                        <a:pt x="2696" y="1122"/>
                      </a:lnTo>
                      <a:lnTo>
                        <a:pt x="2614" y="1119"/>
                      </a:lnTo>
                      <a:lnTo>
                        <a:pt x="2575" y="1128"/>
                      </a:lnTo>
                      <a:lnTo>
                        <a:pt x="2590" y="1149"/>
                      </a:lnTo>
                      <a:lnTo>
                        <a:pt x="2515" y="1176"/>
                      </a:lnTo>
                      <a:lnTo>
                        <a:pt x="2466" y="1220"/>
                      </a:lnTo>
                      <a:lnTo>
                        <a:pt x="2412" y="1292"/>
                      </a:lnTo>
                      <a:lnTo>
                        <a:pt x="2401" y="1347"/>
                      </a:lnTo>
                      <a:lnTo>
                        <a:pt x="2401" y="1373"/>
                      </a:lnTo>
                      <a:lnTo>
                        <a:pt x="2389" y="1393"/>
                      </a:lnTo>
                      <a:lnTo>
                        <a:pt x="2362" y="1415"/>
                      </a:lnTo>
                      <a:lnTo>
                        <a:pt x="2398" y="1296"/>
                      </a:lnTo>
                      <a:lnTo>
                        <a:pt x="2412" y="1230"/>
                      </a:lnTo>
                      <a:lnTo>
                        <a:pt x="2412" y="1214"/>
                      </a:lnTo>
                      <a:lnTo>
                        <a:pt x="2458" y="1131"/>
                      </a:lnTo>
                      <a:lnTo>
                        <a:pt x="2529" y="1082"/>
                      </a:lnTo>
                      <a:lnTo>
                        <a:pt x="2585" y="1071"/>
                      </a:lnTo>
                      <a:lnTo>
                        <a:pt x="2643" y="1041"/>
                      </a:lnTo>
                      <a:lnTo>
                        <a:pt x="2686" y="1007"/>
                      </a:lnTo>
                      <a:lnTo>
                        <a:pt x="2713" y="933"/>
                      </a:lnTo>
                      <a:lnTo>
                        <a:pt x="2764" y="1036"/>
                      </a:lnTo>
                      <a:lnTo>
                        <a:pt x="2785" y="1053"/>
                      </a:lnTo>
                      <a:lnTo>
                        <a:pt x="2779" y="1083"/>
                      </a:lnTo>
                      <a:lnTo>
                        <a:pt x="2746" y="1113"/>
                      </a:lnTo>
                      <a:lnTo>
                        <a:pt x="2800" y="1104"/>
                      </a:lnTo>
                      <a:lnTo>
                        <a:pt x="2770" y="1149"/>
                      </a:lnTo>
                      <a:lnTo>
                        <a:pt x="2809" y="1167"/>
                      </a:lnTo>
                      <a:lnTo>
                        <a:pt x="2842" y="1122"/>
                      </a:lnTo>
                      <a:lnTo>
                        <a:pt x="2929" y="1074"/>
                      </a:lnTo>
                      <a:lnTo>
                        <a:pt x="2938" y="1095"/>
                      </a:lnTo>
                      <a:lnTo>
                        <a:pt x="2935" y="1140"/>
                      </a:lnTo>
                      <a:lnTo>
                        <a:pt x="2980" y="1059"/>
                      </a:lnTo>
                      <a:lnTo>
                        <a:pt x="2998" y="1101"/>
                      </a:lnTo>
                      <a:lnTo>
                        <a:pt x="3037" y="1104"/>
                      </a:lnTo>
                      <a:lnTo>
                        <a:pt x="3055" y="1089"/>
                      </a:lnTo>
                      <a:lnTo>
                        <a:pt x="3013" y="1044"/>
                      </a:lnTo>
                      <a:lnTo>
                        <a:pt x="3004" y="1002"/>
                      </a:lnTo>
                      <a:lnTo>
                        <a:pt x="2965" y="981"/>
                      </a:lnTo>
                      <a:lnTo>
                        <a:pt x="2974" y="1026"/>
                      </a:lnTo>
                      <a:lnTo>
                        <a:pt x="2959" y="1002"/>
                      </a:lnTo>
                      <a:lnTo>
                        <a:pt x="2962" y="963"/>
                      </a:lnTo>
                      <a:lnTo>
                        <a:pt x="2929" y="1005"/>
                      </a:lnTo>
                      <a:lnTo>
                        <a:pt x="2911" y="954"/>
                      </a:lnTo>
                      <a:lnTo>
                        <a:pt x="2860" y="996"/>
                      </a:lnTo>
                      <a:lnTo>
                        <a:pt x="2809" y="957"/>
                      </a:lnTo>
                      <a:lnTo>
                        <a:pt x="2803" y="987"/>
                      </a:lnTo>
                      <a:lnTo>
                        <a:pt x="2785" y="963"/>
                      </a:lnTo>
                      <a:lnTo>
                        <a:pt x="2782" y="921"/>
                      </a:lnTo>
                      <a:lnTo>
                        <a:pt x="2788" y="885"/>
                      </a:lnTo>
                      <a:lnTo>
                        <a:pt x="2719" y="831"/>
                      </a:lnTo>
                      <a:lnTo>
                        <a:pt x="2708" y="786"/>
                      </a:lnTo>
                      <a:lnTo>
                        <a:pt x="2577" y="764"/>
                      </a:lnTo>
                      <a:lnTo>
                        <a:pt x="2573" y="788"/>
                      </a:lnTo>
                      <a:lnTo>
                        <a:pt x="2566" y="738"/>
                      </a:lnTo>
                      <a:lnTo>
                        <a:pt x="2485" y="747"/>
                      </a:lnTo>
                      <a:lnTo>
                        <a:pt x="2424" y="689"/>
                      </a:lnTo>
                      <a:lnTo>
                        <a:pt x="2404" y="688"/>
                      </a:lnTo>
                      <a:lnTo>
                        <a:pt x="2346" y="652"/>
                      </a:lnTo>
                      <a:lnTo>
                        <a:pt x="2310" y="617"/>
                      </a:lnTo>
                      <a:lnTo>
                        <a:pt x="2241" y="599"/>
                      </a:lnTo>
                      <a:lnTo>
                        <a:pt x="2189" y="527"/>
                      </a:lnTo>
                      <a:lnTo>
                        <a:pt x="2182" y="634"/>
                      </a:lnTo>
                      <a:lnTo>
                        <a:pt x="2199" y="647"/>
                      </a:lnTo>
                      <a:lnTo>
                        <a:pt x="2205" y="659"/>
                      </a:lnTo>
                      <a:lnTo>
                        <a:pt x="2184" y="700"/>
                      </a:lnTo>
                      <a:lnTo>
                        <a:pt x="2148" y="664"/>
                      </a:lnTo>
                      <a:lnTo>
                        <a:pt x="2118" y="703"/>
                      </a:lnTo>
                      <a:lnTo>
                        <a:pt x="2097" y="688"/>
                      </a:lnTo>
                      <a:lnTo>
                        <a:pt x="2097" y="631"/>
                      </a:lnTo>
                      <a:lnTo>
                        <a:pt x="2076" y="619"/>
                      </a:lnTo>
                      <a:lnTo>
                        <a:pt x="2067" y="577"/>
                      </a:lnTo>
                      <a:lnTo>
                        <a:pt x="1989" y="574"/>
                      </a:lnTo>
                      <a:lnTo>
                        <a:pt x="1950" y="517"/>
                      </a:lnTo>
                      <a:lnTo>
                        <a:pt x="1863" y="562"/>
                      </a:lnTo>
                      <a:lnTo>
                        <a:pt x="1812" y="571"/>
                      </a:lnTo>
                      <a:lnTo>
                        <a:pt x="1833" y="628"/>
                      </a:lnTo>
                      <a:lnTo>
                        <a:pt x="1836" y="688"/>
                      </a:lnTo>
                      <a:lnTo>
                        <a:pt x="1866" y="694"/>
                      </a:lnTo>
                      <a:lnTo>
                        <a:pt x="1869" y="700"/>
                      </a:lnTo>
                      <a:lnTo>
                        <a:pt x="1830" y="735"/>
                      </a:lnTo>
                      <a:lnTo>
                        <a:pt x="1869" y="747"/>
                      </a:lnTo>
                      <a:lnTo>
                        <a:pt x="1824" y="816"/>
                      </a:lnTo>
                      <a:lnTo>
                        <a:pt x="1890" y="818"/>
                      </a:lnTo>
                      <a:lnTo>
                        <a:pt x="1923" y="898"/>
                      </a:lnTo>
                      <a:lnTo>
                        <a:pt x="1957" y="926"/>
                      </a:lnTo>
                      <a:lnTo>
                        <a:pt x="1912" y="990"/>
                      </a:lnTo>
                      <a:lnTo>
                        <a:pt x="1900" y="1035"/>
                      </a:lnTo>
                      <a:lnTo>
                        <a:pt x="1906" y="1081"/>
                      </a:lnTo>
                      <a:lnTo>
                        <a:pt x="1943" y="1112"/>
                      </a:lnTo>
                      <a:lnTo>
                        <a:pt x="1972" y="1181"/>
                      </a:lnTo>
                      <a:lnTo>
                        <a:pt x="1966" y="1230"/>
                      </a:lnTo>
                      <a:close/>
                    </a:path>
                  </a:pathLst>
                </a:custGeom>
                <a:solidFill>
                  <a:srgbClr val="00FF00"/>
                </a:solidFill>
                <a:ln w="5080">
                  <a:solidFill>
                    <a:srgbClr val="000000"/>
                  </a:solidFill>
                  <a:round/>
                  <a:headEnd/>
                  <a:tailEnd/>
                </a:ln>
              </p:spPr>
              <p:txBody>
                <a:bodyPr/>
                <a:lstStyle/>
                <a:p>
                  <a:endParaRPr lang="zh-CN" altLang="en-US"/>
                </a:p>
              </p:txBody>
            </p:sp>
            <p:sp>
              <p:nvSpPr>
                <p:cNvPr id="28788" name="Freeform 12"/>
                <p:cNvSpPr>
                  <a:spLocks/>
                </p:cNvSpPr>
                <p:nvPr/>
              </p:nvSpPr>
              <p:spPr bwMode="auto">
                <a:xfrm>
                  <a:off x="3554" y="3055"/>
                  <a:ext cx="97" cy="72"/>
                </a:xfrm>
                <a:custGeom>
                  <a:avLst/>
                  <a:gdLst>
                    <a:gd name="T0" fmla="*/ 0 w 97"/>
                    <a:gd name="T1" fmla="*/ 21 h 72"/>
                    <a:gd name="T2" fmla="*/ 16 w 97"/>
                    <a:gd name="T3" fmla="*/ 49 h 72"/>
                    <a:gd name="T4" fmla="*/ 34 w 97"/>
                    <a:gd name="T5" fmla="*/ 52 h 72"/>
                    <a:gd name="T6" fmla="*/ 52 w 97"/>
                    <a:gd name="T7" fmla="*/ 51 h 72"/>
                    <a:gd name="T8" fmla="*/ 73 w 97"/>
                    <a:gd name="T9" fmla="*/ 72 h 72"/>
                    <a:gd name="T10" fmla="*/ 97 w 97"/>
                    <a:gd name="T11" fmla="*/ 29 h 72"/>
                    <a:gd name="T12" fmla="*/ 62 w 97"/>
                    <a:gd name="T13" fmla="*/ 20 h 72"/>
                    <a:gd name="T14" fmla="*/ 49 w 97"/>
                    <a:gd name="T15" fmla="*/ 21 h 72"/>
                    <a:gd name="T16" fmla="*/ 8 w 97"/>
                    <a:gd name="T17" fmla="*/ 0 h 72"/>
                    <a:gd name="T18" fmla="*/ 0 w 97"/>
                    <a:gd name="T19" fmla="*/ 21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7"/>
                    <a:gd name="T31" fmla="*/ 0 h 72"/>
                    <a:gd name="T32" fmla="*/ 97 w 97"/>
                    <a:gd name="T33" fmla="*/ 72 h 7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7" h="72">
                      <a:moveTo>
                        <a:pt x="0" y="21"/>
                      </a:moveTo>
                      <a:lnTo>
                        <a:pt x="16" y="49"/>
                      </a:lnTo>
                      <a:lnTo>
                        <a:pt x="34" y="52"/>
                      </a:lnTo>
                      <a:lnTo>
                        <a:pt x="52" y="51"/>
                      </a:lnTo>
                      <a:lnTo>
                        <a:pt x="73" y="72"/>
                      </a:lnTo>
                      <a:lnTo>
                        <a:pt x="97" y="29"/>
                      </a:lnTo>
                      <a:lnTo>
                        <a:pt x="62" y="20"/>
                      </a:lnTo>
                      <a:lnTo>
                        <a:pt x="49" y="21"/>
                      </a:lnTo>
                      <a:lnTo>
                        <a:pt x="8" y="0"/>
                      </a:lnTo>
                      <a:lnTo>
                        <a:pt x="0" y="21"/>
                      </a:lnTo>
                      <a:close/>
                    </a:path>
                  </a:pathLst>
                </a:custGeom>
                <a:solidFill>
                  <a:srgbClr val="00FF00"/>
                </a:solidFill>
                <a:ln w="5080">
                  <a:solidFill>
                    <a:srgbClr val="000000"/>
                  </a:solidFill>
                  <a:round/>
                  <a:headEnd/>
                  <a:tailEnd/>
                </a:ln>
              </p:spPr>
              <p:txBody>
                <a:bodyPr/>
                <a:lstStyle/>
                <a:p>
                  <a:endParaRPr lang="zh-CN" altLang="en-US"/>
                </a:p>
              </p:txBody>
            </p:sp>
            <p:grpSp>
              <p:nvGrpSpPr>
                <p:cNvPr id="28789" name="Group 13"/>
                <p:cNvGrpSpPr>
                  <a:grpSpLocks/>
                </p:cNvGrpSpPr>
                <p:nvPr/>
              </p:nvGrpSpPr>
              <p:grpSpPr bwMode="auto">
                <a:xfrm>
                  <a:off x="1654" y="1447"/>
                  <a:ext cx="1180" cy="1048"/>
                  <a:chOff x="1762" y="1957"/>
                  <a:chExt cx="1180" cy="1048"/>
                </a:xfrm>
              </p:grpSpPr>
              <p:sp>
                <p:nvSpPr>
                  <p:cNvPr id="28791" name="Freeform 14"/>
                  <p:cNvSpPr>
                    <a:spLocks/>
                  </p:cNvSpPr>
                  <p:nvPr/>
                </p:nvSpPr>
                <p:spPr bwMode="auto">
                  <a:xfrm>
                    <a:off x="1845" y="2389"/>
                    <a:ext cx="258" cy="175"/>
                  </a:xfrm>
                  <a:custGeom>
                    <a:avLst/>
                    <a:gdLst>
                      <a:gd name="T0" fmla="*/ 10 w 258"/>
                      <a:gd name="T1" fmla="*/ 66 h 175"/>
                      <a:gd name="T2" fmla="*/ 47 w 258"/>
                      <a:gd name="T3" fmla="*/ 66 h 175"/>
                      <a:gd name="T4" fmla="*/ 67 w 258"/>
                      <a:gd name="T5" fmla="*/ 88 h 175"/>
                      <a:gd name="T6" fmla="*/ 81 w 258"/>
                      <a:gd name="T7" fmla="*/ 129 h 175"/>
                      <a:gd name="T8" fmla="*/ 73 w 258"/>
                      <a:gd name="T9" fmla="*/ 165 h 175"/>
                      <a:gd name="T10" fmla="*/ 90 w 258"/>
                      <a:gd name="T11" fmla="*/ 175 h 175"/>
                      <a:gd name="T12" fmla="*/ 145 w 258"/>
                      <a:gd name="T13" fmla="*/ 169 h 175"/>
                      <a:gd name="T14" fmla="*/ 197 w 258"/>
                      <a:gd name="T15" fmla="*/ 143 h 175"/>
                      <a:gd name="T16" fmla="*/ 257 w 258"/>
                      <a:gd name="T17" fmla="*/ 165 h 175"/>
                      <a:gd name="T18" fmla="*/ 244 w 258"/>
                      <a:gd name="T19" fmla="*/ 122 h 175"/>
                      <a:gd name="T20" fmla="*/ 258 w 258"/>
                      <a:gd name="T21" fmla="*/ 105 h 175"/>
                      <a:gd name="T22" fmla="*/ 205 w 258"/>
                      <a:gd name="T23" fmla="*/ 77 h 175"/>
                      <a:gd name="T24" fmla="*/ 166 w 258"/>
                      <a:gd name="T25" fmla="*/ 0 h 175"/>
                      <a:gd name="T26" fmla="*/ 149 w 258"/>
                      <a:gd name="T27" fmla="*/ 16 h 175"/>
                      <a:gd name="T28" fmla="*/ 125 w 258"/>
                      <a:gd name="T29" fmla="*/ 9 h 175"/>
                      <a:gd name="T30" fmla="*/ 115 w 258"/>
                      <a:gd name="T31" fmla="*/ 25 h 175"/>
                      <a:gd name="T32" fmla="*/ 95 w 258"/>
                      <a:gd name="T33" fmla="*/ 10 h 175"/>
                      <a:gd name="T34" fmla="*/ 81 w 258"/>
                      <a:gd name="T35" fmla="*/ 28 h 175"/>
                      <a:gd name="T36" fmla="*/ 57 w 258"/>
                      <a:gd name="T37" fmla="*/ 6 h 175"/>
                      <a:gd name="T38" fmla="*/ 63 w 258"/>
                      <a:gd name="T39" fmla="*/ 24 h 175"/>
                      <a:gd name="T40" fmla="*/ 17 w 258"/>
                      <a:gd name="T41" fmla="*/ 30 h 175"/>
                      <a:gd name="T42" fmla="*/ 0 w 258"/>
                      <a:gd name="T43" fmla="*/ 56 h 175"/>
                      <a:gd name="T44" fmla="*/ 10 w 258"/>
                      <a:gd name="T45" fmla="*/ 66 h 17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58"/>
                      <a:gd name="T70" fmla="*/ 0 h 175"/>
                      <a:gd name="T71" fmla="*/ 258 w 258"/>
                      <a:gd name="T72" fmla="*/ 175 h 17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58" h="175">
                        <a:moveTo>
                          <a:pt x="10" y="66"/>
                        </a:moveTo>
                        <a:lnTo>
                          <a:pt x="47" y="66"/>
                        </a:lnTo>
                        <a:lnTo>
                          <a:pt x="67" y="88"/>
                        </a:lnTo>
                        <a:lnTo>
                          <a:pt x="81" y="129"/>
                        </a:lnTo>
                        <a:lnTo>
                          <a:pt x="73" y="165"/>
                        </a:lnTo>
                        <a:lnTo>
                          <a:pt x="90" y="175"/>
                        </a:lnTo>
                        <a:lnTo>
                          <a:pt x="145" y="169"/>
                        </a:lnTo>
                        <a:lnTo>
                          <a:pt x="197" y="143"/>
                        </a:lnTo>
                        <a:lnTo>
                          <a:pt x="257" y="165"/>
                        </a:lnTo>
                        <a:lnTo>
                          <a:pt x="244" y="122"/>
                        </a:lnTo>
                        <a:lnTo>
                          <a:pt x="258" y="105"/>
                        </a:lnTo>
                        <a:lnTo>
                          <a:pt x="205" y="77"/>
                        </a:lnTo>
                        <a:lnTo>
                          <a:pt x="166" y="0"/>
                        </a:lnTo>
                        <a:lnTo>
                          <a:pt x="149" y="16"/>
                        </a:lnTo>
                        <a:lnTo>
                          <a:pt x="125" y="9"/>
                        </a:lnTo>
                        <a:lnTo>
                          <a:pt x="115" y="25"/>
                        </a:lnTo>
                        <a:lnTo>
                          <a:pt x="95" y="10"/>
                        </a:lnTo>
                        <a:lnTo>
                          <a:pt x="81" y="28"/>
                        </a:lnTo>
                        <a:lnTo>
                          <a:pt x="57" y="6"/>
                        </a:lnTo>
                        <a:lnTo>
                          <a:pt x="63" y="24"/>
                        </a:lnTo>
                        <a:lnTo>
                          <a:pt x="17" y="30"/>
                        </a:lnTo>
                        <a:lnTo>
                          <a:pt x="0" y="56"/>
                        </a:lnTo>
                        <a:lnTo>
                          <a:pt x="10" y="66"/>
                        </a:lnTo>
                        <a:close/>
                      </a:path>
                    </a:pathLst>
                  </a:custGeom>
                  <a:solidFill>
                    <a:srgbClr val="00FF00"/>
                  </a:solidFill>
                  <a:ln w="5080">
                    <a:solidFill>
                      <a:srgbClr val="000000"/>
                    </a:solidFill>
                    <a:round/>
                    <a:headEnd/>
                    <a:tailEnd/>
                  </a:ln>
                </p:spPr>
                <p:txBody>
                  <a:bodyPr/>
                  <a:lstStyle/>
                  <a:p>
                    <a:endParaRPr lang="zh-CN" altLang="en-US"/>
                  </a:p>
                </p:txBody>
              </p:sp>
              <p:sp>
                <p:nvSpPr>
                  <p:cNvPr id="28792" name="Freeform 15"/>
                  <p:cNvSpPr>
                    <a:spLocks/>
                  </p:cNvSpPr>
                  <p:nvPr/>
                </p:nvSpPr>
                <p:spPr bwMode="auto">
                  <a:xfrm>
                    <a:off x="1762" y="2338"/>
                    <a:ext cx="124" cy="133"/>
                  </a:xfrm>
                  <a:custGeom>
                    <a:avLst/>
                    <a:gdLst>
                      <a:gd name="T0" fmla="*/ 32 w 124"/>
                      <a:gd name="T1" fmla="*/ 0 h 133"/>
                      <a:gd name="T2" fmla="*/ 17 w 124"/>
                      <a:gd name="T3" fmla="*/ 36 h 133"/>
                      <a:gd name="T4" fmla="*/ 0 w 124"/>
                      <a:gd name="T5" fmla="*/ 100 h 133"/>
                      <a:gd name="T6" fmla="*/ 20 w 124"/>
                      <a:gd name="T7" fmla="*/ 133 h 133"/>
                      <a:gd name="T8" fmla="*/ 52 w 124"/>
                      <a:gd name="T9" fmla="*/ 124 h 133"/>
                      <a:gd name="T10" fmla="*/ 64 w 124"/>
                      <a:gd name="T11" fmla="*/ 103 h 133"/>
                      <a:gd name="T12" fmla="*/ 56 w 124"/>
                      <a:gd name="T13" fmla="*/ 91 h 133"/>
                      <a:gd name="T14" fmla="*/ 73 w 124"/>
                      <a:gd name="T15" fmla="*/ 67 h 133"/>
                      <a:gd name="T16" fmla="*/ 93 w 124"/>
                      <a:gd name="T17" fmla="*/ 61 h 133"/>
                      <a:gd name="T18" fmla="*/ 120 w 124"/>
                      <a:gd name="T19" fmla="*/ 45 h 133"/>
                      <a:gd name="T20" fmla="*/ 124 w 124"/>
                      <a:gd name="T21" fmla="*/ 35 h 133"/>
                      <a:gd name="T22" fmla="*/ 107 w 124"/>
                      <a:gd name="T23" fmla="*/ 16 h 133"/>
                      <a:gd name="T24" fmla="*/ 96 w 124"/>
                      <a:gd name="T25" fmla="*/ 20 h 133"/>
                      <a:gd name="T26" fmla="*/ 83 w 124"/>
                      <a:gd name="T27" fmla="*/ 0 h 133"/>
                      <a:gd name="T28" fmla="*/ 68 w 124"/>
                      <a:gd name="T29" fmla="*/ 8 h 133"/>
                      <a:gd name="T30" fmla="*/ 32 w 124"/>
                      <a:gd name="T31" fmla="*/ 0 h 13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4"/>
                      <a:gd name="T49" fmla="*/ 0 h 133"/>
                      <a:gd name="T50" fmla="*/ 124 w 124"/>
                      <a:gd name="T51" fmla="*/ 133 h 13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4" h="133">
                        <a:moveTo>
                          <a:pt x="32" y="0"/>
                        </a:moveTo>
                        <a:lnTo>
                          <a:pt x="17" y="36"/>
                        </a:lnTo>
                        <a:lnTo>
                          <a:pt x="0" y="100"/>
                        </a:lnTo>
                        <a:lnTo>
                          <a:pt x="20" y="133"/>
                        </a:lnTo>
                        <a:lnTo>
                          <a:pt x="52" y="124"/>
                        </a:lnTo>
                        <a:lnTo>
                          <a:pt x="64" y="103"/>
                        </a:lnTo>
                        <a:lnTo>
                          <a:pt x="56" y="91"/>
                        </a:lnTo>
                        <a:lnTo>
                          <a:pt x="73" y="67"/>
                        </a:lnTo>
                        <a:lnTo>
                          <a:pt x="93" y="61"/>
                        </a:lnTo>
                        <a:lnTo>
                          <a:pt x="120" y="45"/>
                        </a:lnTo>
                        <a:lnTo>
                          <a:pt x="124" y="35"/>
                        </a:lnTo>
                        <a:lnTo>
                          <a:pt x="107" y="16"/>
                        </a:lnTo>
                        <a:lnTo>
                          <a:pt x="96" y="20"/>
                        </a:lnTo>
                        <a:lnTo>
                          <a:pt x="83" y="0"/>
                        </a:lnTo>
                        <a:lnTo>
                          <a:pt x="68" y="8"/>
                        </a:lnTo>
                        <a:lnTo>
                          <a:pt x="32" y="0"/>
                        </a:lnTo>
                        <a:close/>
                      </a:path>
                    </a:pathLst>
                  </a:custGeom>
                  <a:solidFill>
                    <a:srgbClr val="00FF00"/>
                  </a:solidFill>
                  <a:ln w="5080">
                    <a:solidFill>
                      <a:srgbClr val="000000"/>
                    </a:solidFill>
                    <a:round/>
                    <a:headEnd/>
                    <a:tailEnd/>
                  </a:ln>
                </p:spPr>
                <p:txBody>
                  <a:bodyPr/>
                  <a:lstStyle/>
                  <a:p>
                    <a:endParaRPr lang="zh-CN" altLang="en-US"/>
                  </a:p>
                </p:txBody>
              </p:sp>
              <p:sp>
                <p:nvSpPr>
                  <p:cNvPr id="28793" name="Freeform 16"/>
                  <p:cNvSpPr>
                    <a:spLocks/>
                  </p:cNvSpPr>
                  <p:nvPr/>
                </p:nvSpPr>
                <p:spPr bwMode="auto">
                  <a:xfrm>
                    <a:off x="2177" y="2317"/>
                    <a:ext cx="84" cy="100"/>
                  </a:xfrm>
                  <a:custGeom>
                    <a:avLst/>
                    <a:gdLst>
                      <a:gd name="T0" fmla="*/ 42 w 84"/>
                      <a:gd name="T1" fmla="*/ 100 h 100"/>
                      <a:gd name="T2" fmla="*/ 84 w 84"/>
                      <a:gd name="T3" fmla="*/ 57 h 100"/>
                      <a:gd name="T4" fmla="*/ 64 w 84"/>
                      <a:gd name="T5" fmla="*/ 46 h 100"/>
                      <a:gd name="T6" fmla="*/ 64 w 84"/>
                      <a:gd name="T7" fmla="*/ 33 h 100"/>
                      <a:gd name="T8" fmla="*/ 61 w 84"/>
                      <a:gd name="T9" fmla="*/ 27 h 100"/>
                      <a:gd name="T10" fmla="*/ 68 w 84"/>
                      <a:gd name="T11" fmla="*/ 11 h 100"/>
                      <a:gd name="T12" fmla="*/ 71 w 84"/>
                      <a:gd name="T13" fmla="*/ 0 h 100"/>
                      <a:gd name="T14" fmla="*/ 28 w 84"/>
                      <a:gd name="T15" fmla="*/ 7 h 100"/>
                      <a:gd name="T16" fmla="*/ 28 w 84"/>
                      <a:gd name="T17" fmla="*/ 37 h 100"/>
                      <a:gd name="T18" fmla="*/ 0 w 84"/>
                      <a:gd name="T19" fmla="*/ 53 h 100"/>
                      <a:gd name="T20" fmla="*/ 4 w 84"/>
                      <a:gd name="T21" fmla="*/ 72 h 100"/>
                      <a:gd name="T22" fmla="*/ 36 w 84"/>
                      <a:gd name="T23" fmla="*/ 84 h 100"/>
                      <a:gd name="T24" fmla="*/ 42 w 84"/>
                      <a:gd name="T25" fmla="*/ 100 h 1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4"/>
                      <a:gd name="T40" fmla="*/ 0 h 100"/>
                      <a:gd name="T41" fmla="*/ 84 w 84"/>
                      <a:gd name="T42" fmla="*/ 100 h 1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4" h="100">
                        <a:moveTo>
                          <a:pt x="42" y="100"/>
                        </a:moveTo>
                        <a:lnTo>
                          <a:pt x="84" y="57"/>
                        </a:lnTo>
                        <a:lnTo>
                          <a:pt x="64" y="46"/>
                        </a:lnTo>
                        <a:lnTo>
                          <a:pt x="64" y="33"/>
                        </a:lnTo>
                        <a:lnTo>
                          <a:pt x="61" y="27"/>
                        </a:lnTo>
                        <a:lnTo>
                          <a:pt x="68" y="11"/>
                        </a:lnTo>
                        <a:lnTo>
                          <a:pt x="71" y="0"/>
                        </a:lnTo>
                        <a:lnTo>
                          <a:pt x="28" y="7"/>
                        </a:lnTo>
                        <a:lnTo>
                          <a:pt x="28" y="37"/>
                        </a:lnTo>
                        <a:lnTo>
                          <a:pt x="0" y="53"/>
                        </a:lnTo>
                        <a:lnTo>
                          <a:pt x="4" y="72"/>
                        </a:lnTo>
                        <a:lnTo>
                          <a:pt x="36" y="84"/>
                        </a:lnTo>
                        <a:lnTo>
                          <a:pt x="42" y="100"/>
                        </a:lnTo>
                        <a:close/>
                      </a:path>
                    </a:pathLst>
                  </a:custGeom>
                  <a:solidFill>
                    <a:srgbClr val="00FF00"/>
                  </a:solidFill>
                  <a:ln w="5080">
                    <a:solidFill>
                      <a:srgbClr val="000000"/>
                    </a:solidFill>
                    <a:round/>
                    <a:headEnd/>
                    <a:tailEnd/>
                  </a:ln>
                </p:spPr>
                <p:txBody>
                  <a:bodyPr/>
                  <a:lstStyle/>
                  <a:p>
                    <a:endParaRPr lang="zh-CN" altLang="en-US"/>
                  </a:p>
                </p:txBody>
              </p:sp>
              <p:sp>
                <p:nvSpPr>
                  <p:cNvPr id="28794" name="Freeform 17"/>
                  <p:cNvSpPr>
                    <a:spLocks/>
                  </p:cNvSpPr>
                  <p:nvPr/>
                </p:nvSpPr>
                <p:spPr bwMode="auto">
                  <a:xfrm>
                    <a:off x="2325" y="2316"/>
                    <a:ext cx="617" cy="512"/>
                  </a:xfrm>
                  <a:custGeom>
                    <a:avLst/>
                    <a:gdLst>
                      <a:gd name="T0" fmla="*/ 276 w 617"/>
                      <a:gd name="T1" fmla="*/ 444 h 512"/>
                      <a:gd name="T2" fmla="*/ 310 w 617"/>
                      <a:gd name="T3" fmla="*/ 460 h 512"/>
                      <a:gd name="T4" fmla="*/ 362 w 617"/>
                      <a:gd name="T5" fmla="*/ 443 h 512"/>
                      <a:gd name="T6" fmla="*/ 386 w 617"/>
                      <a:gd name="T7" fmla="*/ 428 h 512"/>
                      <a:gd name="T8" fmla="*/ 414 w 617"/>
                      <a:gd name="T9" fmla="*/ 459 h 512"/>
                      <a:gd name="T10" fmla="*/ 450 w 617"/>
                      <a:gd name="T11" fmla="*/ 462 h 512"/>
                      <a:gd name="T12" fmla="*/ 474 w 617"/>
                      <a:gd name="T13" fmla="*/ 484 h 512"/>
                      <a:gd name="T14" fmla="*/ 509 w 617"/>
                      <a:gd name="T15" fmla="*/ 486 h 512"/>
                      <a:gd name="T16" fmla="*/ 528 w 617"/>
                      <a:gd name="T17" fmla="*/ 498 h 512"/>
                      <a:gd name="T18" fmla="*/ 570 w 617"/>
                      <a:gd name="T19" fmla="*/ 500 h 512"/>
                      <a:gd name="T20" fmla="*/ 586 w 617"/>
                      <a:gd name="T21" fmla="*/ 508 h 512"/>
                      <a:gd name="T22" fmla="*/ 602 w 617"/>
                      <a:gd name="T23" fmla="*/ 512 h 512"/>
                      <a:gd name="T24" fmla="*/ 617 w 617"/>
                      <a:gd name="T25" fmla="*/ 492 h 512"/>
                      <a:gd name="T26" fmla="*/ 493 w 617"/>
                      <a:gd name="T27" fmla="*/ 443 h 512"/>
                      <a:gd name="T28" fmla="*/ 486 w 617"/>
                      <a:gd name="T29" fmla="*/ 427 h 512"/>
                      <a:gd name="T30" fmla="*/ 530 w 617"/>
                      <a:gd name="T31" fmla="*/ 428 h 512"/>
                      <a:gd name="T32" fmla="*/ 569 w 617"/>
                      <a:gd name="T33" fmla="*/ 444 h 512"/>
                      <a:gd name="T34" fmla="*/ 582 w 617"/>
                      <a:gd name="T35" fmla="*/ 460 h 512"/>
                      <a:gd name="T36" fmla="*/ 601 w 617"/>
                      <a:gd name="T37" fmla="*/ 464 h 512"/>
                      <a:gd name="T38" fmla="*/ 594 w 617"/>
                      <a:gd name="T39" fmla="*/ 417 h 512"/>
                      <a:gd name="T40" fmla="*/ 540 w 617"/>
                      <a:gd name="T41" fmla="*/ 371 h 512"/>
                      <a:gd name="T42" fmla="*/ 520 w 617"/>
                      <a:gd name="T43" fmla="*/ 373 h 512"/>
                      <a:gd name="T44" fmla="*/ 466 w 617"/>
                      <a:gd name="T45" fmla="*/ 339 h 512"/>
                      <a:gd name="T46" fmla="*/ 469 w 617"/>
                      <a:gd name="T47" fmla="*/ 309 h 512"/>
                      <a:gd name="T48" fmla="*/ 509 w 617"/>
                      <a:gd name="T49" fmla="*/ 297 h 512"/>
                      <a:gd name="T50" fmla="*/ 574 w 617"/>
                      <a:gd name="T51" fmla="*/ 287 h 512"/>
                      <a:gd name="T52" fmla="*/ 544 w 617"/>
                      <a:gd name="T53" fmla="*/ 267 h 512"/>
                      <a:gd name="T54" fmla="*/ 471 w 617"/>
                      <a:gd name="T55" fmla="*/ 265 h 512"/>
                      <a:gd name="T56" fmla="*/ 482 w 617"/>
                      <a:gd name="T57" fmla="*/ 232 h 512"/>
                      <a:gd name="T58" fmla="*/ 446 w 617"/>
                      <a:gd name="T59" fmla="*/ 234 h 512"/>
                      <a:gd name="T60" fmla="*/ 386 w 617"/>
                      <a:gd name="T61" fmla="*/ 161 h 512"/>
                      <a:gd name="T62" fmla="*/ 302 w 617"/>
                      <a:gd name="T63" fmla="*/ 125 h 512"/>
                      <a:gd name="T64" fmla="*/ 179 w 617"/>
                      <a:gd name="T65" fmla="*/ 125 h 512"/>
                      <a:gd name="T66" fmla="*/ 144 w 617"/>
                      <a:gd name="T67" fmla="*/ 133 h 512"/>
                      <a:gd name="T68" fmla="*/ 132 w 617"/>
                      <a:gd name="T69" fmla="*/ 85 h 512"/>
                      <a:gd name="T70" fmla="*/ 64 w 617"/>
                      <a:gd name="T71" fmla="*/ 109 h 512"/>
                      <a:gd name="T72" fmla="*/ 60 w 617"/>
                      <a:gd name="T73" fmla="*/ 79 h 512"/>
                      <a:gd name="T74" fmla="*/ 73 w 617"/>
                      <a:gd name="T75" fmla="*/ 55 h 512"/>
                      <a:gd name="T76" fmla="*/ 59 w 617"/>
                      <a:gd name="T77" fmla="*/ 0 h 512"/>
                      <a:gd name="T78" fmla="*/ 40 w 617"/>
                      <a:gd name="T79" fmla="*/ 10 h 512"/>
                      <a:gd name="T80" fmla="*/ 32 w 617"/>
                      <a:gd name="T81" fmla="*/ 55 h 512"/>
                      <a:gd name="T82" fmla="*/ 17 w 617"/>
                      <a:gd name="T83" fmla="*/ 95 h 512"/>
                      <a:gd name="T84" fmla="*/ 0 w 617"/>
                      <a:gd name="T85" fmla="*/ 145 h 512"/>
                      <a:gd name="T86" fmla="*/ 17 w 617"/>
                      <a:gd name="T87" fmla="*/ 163 h 512"/>
                      <a:gd name="T88" fmla="*/ 44 w 617"/>
                      <a:gd name="T89" fmla="*/ 186 h 512"/>
                      <a:gd name="T90" fmla="*/ 77 w 617"/>
                      <a:gd name="T91" fmla="*/ 199 h 512"/>
                      <a:gd name="T92" fmla="*/ 93 w 617"/>
                      <a:gd name="T93" fmla="*/ 214 h 512"/>
                      <a:gd name="T94" fmla="*/ 124 w 617"/>
                      <a:gd name="T95" fmla="*/ 210 h 512"/>
                      <a:gd name="T96" fmla="*/ 136 w 617"/>
                      <a:gd name="T97" fmla="*/ 210 h 512"/>
                      <a:gd name="T98" fmla="*/ 218 w 617"/>
                      <a:gd name="T99" fmla="*/ 207 h 512"/>
                      <a:gd name="T100" fmla="*/ 263 w 617"/>
                      <a:gd name="T101" fmla="*/ 219 h 512"/>
                      <a:gd name="T102" fmla="*/ 296 w 617"/>
                      <a:gd name="T103" fmla="*/ 219 h 512"/>
                      <a:gd name="T104" fmla="*/ 303 w 617"/>
                      <a:gd name="T105" fmla="*/ 234 h 512"/>
                      <a:gd name="T106" fmla="*/ 350 w 617"/>
                      <a:gd name="T107" fmla="*/ 275 h 512"/>
                      <a:gd name="T108" fmla="*/ 346 w 617"/>
                      <a:gd name="T109" fmla="*/ 311 h 512"/>
                      <a:gd name="T110" fmla="*/ 347 w 617"/>
                      <a:gd name="T111" fmla="*/ 330 h 512"/>
                      <a:gd name="T112" fmla="*/ 357 w 617"/>
                      <a:gd name="T113" fmla="*/ 357 h 512"/>
                      <a:gd name="T114" fmla="*/ 350 w 617"/>
                      <a:gd name="T115" fmla="*/ 397 h 512"/>
                      <a:gd name="T116" fmla="*/ 330 w 617"/>
                      <a:gd name="T117" fmla="*/ 417 h 512"/>
                      <a:gd name="T118" fmla="*/ 311 w 617"/>
                      <a:gd name="T119" fmla="*/ 421 h 512"/>
                      <a:gd name="T120" fmla="*/ 279 w 617"/>
                      <a:gd name="T121" fmla="*/ 419 h 512"/>
                      <a:gd name="T122" fmla="*/ 276 w 617"/>
                      <a:gd name="T123" fmla="*/ 444 h 51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17"/>
                      <a:gd name="T187" fmla="*/ 0 h 512"/>
                      <a:gd name="T188" fmla="*/ 617 w 617"/>
                      <a:gd name="T189" fmla="*/ 512 h 51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17" h="512">
                        <a:moveTo>
                          <a:pt x="276" y="444"/>
                        </a:moveTo>
                        <a:lnTo>
                          <a:pt x="310" y="460"/>
                        </a:lnTo>
                        <a:lnTo>
                          <a:pt x="362" y="443"/>
                        </a:lnTo>
                        <a:lnTo>
                          <a:pt x="386" y="428"/>
                        </a:lnTo>
                        <a:lnTo>
                          <a:pt x="414" y="459"/>
                        </a:lnTo>
                        <a:lnTo>
                          <a:pt x="450" y="462"/>
                        </a:lnTo>
                        <a:lnTo>
                          <a:pt x="474" y="484"/>
                        </a:lnTo>
                        <a:lnTo>
                          <a:pt x="509" y="486"/>
                        </a:lnTo>
                        <a:lnTo>
                          <a:pt x="528" y="498"/>
                        </a:lnTo>
                        <a:lnTo>
                          <a:pt x="570" y="500"/>
                        </a:lnTo>
                        <a:lnTo>
                          <a:pt x="586" y="508"/>
                        </a:lnTo>
                        <a:lnTo>
                          <a:pt x="602" y="512"/>
                        </a:lnTo>
                        <a:lnTo>
                          <a:pt x="617" y="492"/>
                        </a:lnTo>
                        <a:lnTo>
                          <a:pt x="493" y="443"/>
                        </a:lnTo>
                        <a:lnTo>
                          <a:pt x="486" y="427"/>
                        </a:lnTo>
                        <a:lnTo>
                          <a:pt x="530" y="428"/>
                        </a:lnTo>
                        <a:lnTo>
                          <a:pt x="569" y="444"/>
                        </a:lnTo>
                        <a:lnTo>
                          <a:pt x="582" y="460"/>
                        </a:lnTo>
                        <a:lnTo>
                          <a:pt x="601" y="464"/>
                        </a:lnTo>
                        <a:lnTo>
                          <a:pt x="594" y="417"/>
                        </a:lnTo>
                        <a:lnTo>
                          <a:pt x="540" y="371"/>
                        </a:lnTo>
                        <a:lnTo>
                          <a:pt x="520" y="373"/>
                        </a:lnTo>
                        <a:lnTo>
                          <a:pt x="466" y="339"/>
                        </a:lnTo>
                        <a:lnTo>
                          <a:pt x="469" y="309"/>
                        </a:lnTo>
                        <a:lnTo>
                          <a:pt x="509" y="297"/>
                        </a:lnTo>
                        <a:lnTo>
                          <a:pt x="574" y="287"/>
                        </a:lnTo>
                        <a:lnTo>
                          <a:pt x="544" y="267"/>
                        </a:lnTo>
                        <a:lnTo>
                          <a:pt x="471" y="265"/>
                        </a:lnTo>
                        <a:lnTo>
                          <a:pt x="482" y="232"/>
                        </a:lnTo>
                        <a:lnTo>
                          <a:pt x="446" y="234"/>
                        </a:lnTo>
                        <a:lnTo>
                          <a:pt x="386" y="161"/>
                        </a:lnTo>
                        <a:lnTo>
                          <a:pt x="302" y="125"/>
                        </a:lnTo>
                        <a:lnTo>
                          <a:pt x="179" y="125"/>
                        </a:lnTo>
                        <a:lnTo>
                          <a:pt x="144" y="133"/>
                        </a:lnTo>
                        <a:lnTo>
                          <a:pt x="132" y="85"/>
                        </a:lnTo>
                        <a:lnTo>
                          <a:pt x="64" y="109"/>
                        </a:lnTo>
                        <a:lnTo>
                          <a:pt x="60" y="79"/>
                        </a:lnTo>
                        <a:lnTo>
                          <a:pt x="73" y="55"/>
                        </a:lnTo>
                        <a:lnTo>
                          <a:pt x="59" y="0"/>
                        </a:lnTo>
                        <a:lnTo>
                          <a:pt x="40" y="10"/>
                        </a:lnTo>
                        <a:lnTo>
                          <a:pt x="32" y="55"/>
                        </a:lnTo>
                        <a:lnTo>
                          <a:pt x="17" y="95"/>
                        </a:lnTo>
                        <a:lnTo>
                          <a:pt x="0" y="145"/>
                        </a:lnTo>
                        <a:lnTo>
                          <a:pt x="17" y="163"/>
                        </a:lnTo>
                        <a:lnTo>
                          <a:pt x="44" y="186"/>
                        </a:lnTo>
                        <a:lnTo>
                          <a:pt x="77" y="199"/>
                        </a:lnTo>
                        <a:lnTo>
                          <a:pt x="93" y="214"/>
                        </a:lnTo>
                        <a:lnTo>
                          <a:pt x="124" y="210"/>
                        </a:lnTo>
                        <a:lnTo>
                          <a:pt x="136" y="210"/>
                        </a:lnTo>
                        <a:lnTo>
                          <a:pt x="218" y="207"/>
                        </a:lnTo>
                        <a:lnTo>
                          <a:pt x="263" y="219"/>
                        </a:lnTo>
                        <a:lnTo>
                          <a:pt x="296" y="219"/>
                        </a:lnTo>
                        <a:lnTo>
                          <a:pt x="303" y="234"/>
                        </a:lnTo>
                        <a:lnTo>
                          <a:pt x="350" y="275"/>
                        </a:lnTo>
                        <a:lnTo>
                          <a:pt x="346" y="311"/>
                        </a:lnTo>
                        <a:lnTo>
                          <a:pt x="347" y="330"/>
                        </a:lnTo>
                        <a:lnTo>
                          <a:pt x="357" y="357"/>
                        </a:lnTo>
                        <a:lnTo>
                          <a:pt x="350" y="397"/>
                        </a:lnTo>
                        <a:lnTo>
                          <a:pt x="330" y="417"/>
                        </a:lnTo>
                        <a:lnTo>
                          <a:pt x="311" y="421"/>
                        </a:lnTo>
                        <a:lnTo>
                          <a:pt x="279" y="419"/>
                        </a:lnTo>
                        <a:lnTo>
                          <a:pt x="276" y="444"/>
                        </a:lnTo>
                        <a:close/>
                      </a:path>
                    </a:pathLst>
                  </a:custGeom>
                  <a:solidFill>
                    <a:srgbClr val="00FF00"/>
                  </a:solidFill>
                  <a:ln w="5080">
                    <a:solidFill>
                      <a:srgbClr val="000000"/>
                    </a:solidFill>
                    <a:round/>
                    <a:headEnd/>
                    <a:tailEnd/>
                  </a:ln>
                </p:spPr>
                <p:txBody>
                  <a:bodyPr/>
                  <a:lstStyle/>
                  <a:p>
                    <a:endParaRPr lang="zh-CN" altLang="en-US"/>
                  </a:p>
                </p:txBody>
              </p:sp>
              <p:sp>
                <p:nvSpPr>
                  <p:cNvPr id="28795" name="Freeform 18"/>
                  <p:cNvSpPr>
                    <a:spLocks/>
                  </p:cNvSpPr>
                  <p:nvPr/>
                </p:nvSpPr>
                <p:spPr bwMode="auto">
                  <a:xfrm>
                    <a:off x="1923" y="2210"/>
                    <a:ext cx="101" cy="112"/>
                  </a:xfrm>
                  <a:custGeom>
                    <a:avLst/>
                    <a:gdLst>
                      <a:gd name="T0" fmla="*/ 0 w 101"/>
                      <a:gd name="T1" fmla="*/ 6 h 112"/>
                      <a:gd name="T2" fmla="*/ 0 w 101"/>
                      <a:gd name="T3" fmla="*/ 39 h 112"/>
                      <a:gd name="T4" fmla="*/ 13 w 101"/>
                      <a:gd name="T5" fmla="*/ 48 h 112"/>
                      <a:gd name="T6" fmla="*/ 29 w 101"/>
                      <a:gd name="T7" fmla="*/ 50 h 112"/>
                      <a:gd name="T8" fmla="*/ 47 w 101"/>
                      <a:gd name="T9" fmla="*/ 70 h 112"/>
                      <a:gd name="T10" fmla="*/ 44 w 101"/>
                      <a:gd name="T11" fmla="*/ 90 h 112"/>
                      <a:gd name="T12" fmla="*/ 52 w 101"/>
                      <a:gd name="T13" fmla="*/ 112 h 112"/>
                      <a:gd name="T14" fmla="*/ 72 w 101"/>
                      <a:gd name="T15" fmla="*/ 103 h 112"/>
                      <a:gd name="T16" fmla="*/ 71 w 101"/>
                      <a:gd name="T17" fmla="*/ 88 h 112"/>
                      <a:gd name="T18" fmla="*/ 93 w 101"/>
                      <a:gd name="T19" fmla="*/ 82 h 112"/>
                      <a:gd name="T20" fmla="*/ 85 w 101"/>
                      <a:gd name="T21" fmla="*/ 70 h 112"/>
                      <a:gd name="T22" fmla="*/ 101 w 101"/>
                      <a:gd name="T23" fmla="*/ 48 h 112"/>
                      <a:gd name="T24" fmla="*/ 72 w 101"/>
                      <a:gd name="T25" fmla="*/ 23 h 112"/>
                      <a:gd name="T26" fmla="*/ 47 w 101"/>
                      <a:gd name="T27" fmla="*/ 6 h 112"/>
                      <a:gd name="T28" fmla="*/ 32 w 101"/>
                      <a:gd name="T29" fmla="*/ 0 h 112"/>
                      <a:gd name="T30" fmla="*/ 0 w 101"/>
                      <a:gd name="T31" fmla="*/ 6 h 11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1"/>
                      <a:gd name="T49" fmla="*/ 0 h 112"/>
                      <a:gd name="T50" fmla="*/ 101 w 101"/>
                      <a:gd name="T51" fmla="*/ 112 h 11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1" h="112">
                        <a:moveTo>
                          <a:pt x="0" y="6"/>
                        </a:moveTo>
                        <a:lnTo>
                          <a:pt x="0" y="39"/>
                        </a:lnTo>
                        <a:lnTo>
                          <a:pt x="13" y="48"/>
                        </a:lnTo>
                        <a:lnTo>
                          <a:pt x="29" y="50"/>
                        </a:lnTo>
                        <a:lnTo>
                          <a:pt x="47" y="70"/>
                        </a:lnTo>
                        <a:lnTo>
                          <a:pt x="44" y="90"/>
                        </a:lnTo>
                        <a:lnTo>
                          <a:pt x="52" y="112"/>
                        </a:lnTo>
                        <a:lnTo>
                          <a:pt x="72" y="103"/>
                        </a:lnTo>
                        <a:lnTo>
                          <a:pt x="71" y="88"/>
                        </a:lnTo>
                        <a:lnTo>
                          <a:pt x="93" y="82"/>
                        </a:lnTo>
                        <a:lnTo>
                          <a:pt x="85" y="70"/>
                        </a:lnTo>
                        <a:lnTo>
                          <a:pt x="101" y="48"/>
                        </a:lnTo>
                        <a:lnTo>
                          <a:pt x="72" y="23"/>
                        </a:lnTo>
                        <a:lnTo>
                          <a:pt x="47" y="6"/>
                        </a:lnTo>
                        <a:lnTo>
                          <a:pt x="32" y="0"/>
                        </a:lnTo>
                        <a:lnTo>
                          <a:pt x="0" y="6"/>
                        </a:lnTo>
                        <a:close/>
                      </a:path>
                    </a:pathLst>
                  </a:custGeom>
                  <a:solidFill>
                    <a:srgbClr val="00FF00"/>
                  </a:solidFill>
                  <a:ln w="5080">
                    <a:solidFill>
                      <a:srgbClr val="000000"/>
                    </a:solidFill>
                    <a:round/>
                    <a:headEnd/>
                    <a:tailEnd/>
                  </a:ln>
                </p:spPr>
                <p:txBody>
                  <a:bodyPr/>
                  <a:lstStyle/>
                  <a:p>
                    <a:endParaRPr lang="zh-CN" altLang="en-US"/>
                  </a:p>
                </p:txBody>
              </p:sp>
              <p:sp>
                <p:nvSpPr>
                  <p:cNvPr id="28796" name="Freeform 19"/>
                  <p:cNvSpPr>
                    <a:spLocks/>
                  </p:cNvSpPr>
                  <p:nvPr/>
                </p:nvSpPr>
                <p:spPr bwMode="auto">
                  <a:xfrm>
                    <a:off x="1995" y="2134"/>
                    <a:ext cx="39" cy="39"/>
                  </a:xfrm>
                  <a:custGeom>
                    <a:avLst/>
                    <a:gdLst>
                      <a:gd name="T0" fmla="*/ 0 w 39"/>
                      <a:gd name="T1" fmla="*/ 27 h 39"/>
                      <a:gd name="T2" fmla="*/ 20 w 39"/>
                      <a:gd name="T3" fmla="*/ 39 h 39"/>
                      <a:gd name="T4" fmla="*/ 39 w 39"/>
                      <a:gd name="T5" fmla="*/ 24 h 39"/>
                      <a:gd name="T6" fmla="*/ 31 w 39"/>
                      <a:gd name="T7" fmla="*/ 17 h 39"/>
                      <a:gd name="T8" fmla="*/ 28 w 39"/>
                      <a:gd name="T9" fmla="*/ 9 h 39"/>
                      <a:gd name="T10" fmla="*/ 31 w 39"/>
                      <a:gd name="T11" fmla="*/ 1 h 39"/>
                      <a:gd name="T12" fmla="*/ 15 w 39"/>
                      <a:gd name="T13" fmla="*/ 0 h 39"/>
                      <a:gd name="T14" fmla="*/ 9 w 39"/>
                      <a:gd name="T15" fmla="*/ 3 h 39"/>
                      <a:gd name="T16" fmla="*/ 0 w 39"/>
                      <a:gd name="T17" fmla="*/ 27 h 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9"/>
                      <a:gd name="T28" fmla="*/ 0 h 39"/>
                      <a:gd name="T29" fmla="*/ 39 w 39"/>
                      <a:gd name="T30" fmla="*/ 39 h 3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9" h="39">
                        <a:moveTo>
                          <a:pt x="0" y="27"/>
                        </a:moveTo>
                        <a:lnTo>
                          <a:pt x="20" y="39"/>
                        </a:lnTo>
                        <a:lnTo>
                          <a:pt x="39" y="24"/>
                        </a:lnTo>
                        <a:lnTo>
                          <a:pt x="31" y="17"/>
                        </a:lnTo>
                        <a:lnTo>
                          <a:pt x="28" y="9"/>
                        </a:lnTo>
                        <a:lnTo>
                          <a:pt x="31" y="1"/>
                        </a:lnTo>
                        <a:lnTo>
                          <a:pt x="15" y="0"/>
                        </a:lnTo>
                        <a:lnTo>
                          <a:pt x="9" y="3"/>
                        </a:lnTo>
                        <a:lnTo>
                          <a:pt x="0" y="27"/>
                        </a:lnTo>
                        <a:close/>
                      </a:path>
                    </a:pathLst>
                  </a:custGeom>
                  <a:solidFill>
                    <a:srgbClr val="00FF00"/>
                  </a:solidFill>
                  <a:ln w="5080">
                    <a:solidFill>
                      <a:srgbClr val="000000"/>
                    </a:solidFill>
                    <a:round/>
                    <a:headEnd/>
                    <a:tailEnd/>
                  </a:ln>
                </p:spPr>
                <p:txBody>
                  <a:bodyPr/>
                  <a:lstStyle/>
                  <a:p>
                    <a:endParaRPr lang="zh-CN" altLang="en-US"/>
                  </a:p>
                </p:txBody>
              </p:sp>
              <p:sp>
                <p:nvSpPr>
                  <p:cNvPr id="28797" name="Freeform 20"/>
                  <p:cNvSpPr>
                    <a:spLocks/>
                  </p:cNvSpPr>
                  <p:nvPr/>
                </p:nvSpPr>
                <p:spPr bwMode="auto">
                  <a:xfrm>
                    <a:off x="2071" y="2131"/>
                    <a:ext cx="51" cy="59"/>
                  </a:xfrm>
                  <a:custGeom>
                    <a:avLst/>
                    <a:gdLst>
                      <a:gd name="T0" fmla="*/ 0 w 51"/>
                      <a:gd name="T1" fmla="*/ 41 h 59"/>
                      <a:gd name="T2" fmla="*/ 24 w 51"/>
                      <a:gd name="T3" fmla="*/ 59 h 59"/>
                      <a:gd name="T4" fmla="*/ 51 w 51"/>
                      <a:gd name="T5" fmla="*/ 38 h 59"/>
                      <a:gd name="T6" fmla="*/ 43 w 51"/>
                      <a:gd name="T7" fmla="*/ 20 h 59"/>
                      <a:gd name="T8" fmla="*/ 46 w 51"/>
                      <a:gd name="T9" fmla="*/ 0 h 59"/>
                      <a:gd name="T10" fmla="*/ 16 w 51"/>
                      <a:gd name="T11" fmla="*/ 3 h 59"/>
                      <a:gd name="T12" fmla="*/ 18 w 51"/>
                      <a:gd name="T13" fmla="*/ 20 h 59"/>
                      <a:gd name="T14" fmla="*/ 4 w 51"/>
                      <a:gd name="T15" fmla="*/ 26 h 59"/>
                      <a:gd name="T16" fmla="*/ 0 w 51"/>
                      <a:gd name="T17" fmla="*/ 41 h 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59"/>
                      <a:gd name="T29" fmla="*/ 51 w 51"/>
                      <a:gd name="T30" fmla="*/ 59 h 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59">
                        <a:moveTo>
                          <a:pt x="0" y="41"/>
                        </a:moveTo>
                        <a:lnTo>
                          <a:pt x="24" y="59"/>
                        </a:lnTo>
                        <a:lnTo>
                          <a:pt x="51" y="38"/>
                        </a:lnTo>
                        <a:lnTo>
                          <a:pt x="43" y="20"/>
                        </a:lnTo>
                        <a:lnTo>
                          <a:pt x="46" y="0"/>
                        </a:lnTo>
                        <a:lnTo>
                          <a:pt x="16" y="3"/>
                        </a:lnTo>
                        <a:lnTo>
                          <a:pt x="18" y="20"/>
                        </a:lnTo>
                        <a:lnTo>
                          <a:pt x="4" y="26"/>
                        </a:lnTo>
                        <a:lnTo>
                          <a:pt x="0" y="41"/>
                        </a:lnTo>
                        <a:close/>
                      </a:path>
                    </a:pathLst>
                  </a:custGeom>
                  <a:solidFill>
                    <a:srgbClr val="00FF00"/>
                  </a:solidFill>
                  <a:ln w="5080">
                    <a:solidFill>
                      <a:srgbClr val="000000"/>
                    </a:solidFill>
                    <a:round/>
                    <a:headEnd/>
                    <a:tailEnd/>
                  </a:ln>
                </p:spPr>
                <p:txBody>
                  <a:bodyPr/>
                  <a:lstStyle/>
                  <a:p>
                    <a:endParaRPr lang="zh-CN" altLang="en-US"/>
                  </a:p>
                </p:txBody>
              </p:sp>
              <p:sp>
                <p:nvSpPr>
                  <p:cNvPr id="28798" name="Freeform 21"/>
                  <p:cNvSpPr>
                    <a:spLocks/>
                  </p:cNvSpPr>
                  <p:nvPr/>
                </p:nvSpPr>
                <p:spPr bwMode="auto">
                  <a:xfrm>
                    <a:off x="2138" y="2119"/>
                    <a:ext cx="61" cy="71"/>
                  </a:xfrm>
                  <a:custGeom>
                    <a:avLst/>
                    <a:gdLst>
                      <a:gd name="T0" fmla="*/ 1 w 61"/>
                      <a:gd name="T1" fmla="*/ 49 h 71"/>
                      <a:gd name="T2" fmla="*/ 23 w 61"/>
                      <a:gd name="T3" fmla="*/ 58 h 71"/>
                      <a:gd name="T4" fmla="*/ 31 w 61"/>
                      <a:gd name="T5" fmla="*/ 71 h 71"/>
                      <a:gd name="T6" fmla="*/ 61 w 61"/>
                      <a:gd name="T7" fmla="*/ 39 h 71"/>
                      <a:gd name="T8" fmla="*/ 49 w 61"/>
                      <a:gd name="T9" fmla="*/ 32 h 71"/>
                      <a:gd name="T10" fmla="*/ 48 w 61"/>
                      <a:gd name="T11" fmla="*/ 22 h 71"/>
                      <a:gd name="T12" fmla="*/ 44 w 61"/>
                      <a:gd name="T13" fmla="*/ 16 h 71"/>
                      <a:gd name="T14" fmla="*/ 48 w 61"/>
                      <a:gd name="T15" fmla="*/ 0 h 71"/>
                      <a:gd name="T16" fmla="*/ 19 w 61"/>
                      <a:gd name="T17" fmla="*/ 3 h 71"/>
                      <a:gd name="T18" fmla="*/ 17 w 61"/>
                      <a:gd name="T19" fmla="*/ 24 h 71"/>
                      <a:gd name="T20" fmla="*/ 0 w 61"/>
                      <a:gd name="T21" fmla="*/ 30 h 71"/>
                      <a:gd name="T22" fmla="*/ 1 w 61"/>
                      <a:gd name="T23" fmla="*/ 49 h 7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71"/>
                      <a:gd name="T38" fmla="*/ 61 w 61"/>
                      <a:gd name="T39" fmla="*/ 71 h 7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71">
                        <a:moveTo>
                          <a:pt x="1" y="49"/>
                        </a:moveTo>
                        <a:lnTo>
                          <a:pt x="23" y="58"/>
                        </a:lnTo>
                        <a:lnTo>
                          <a:pt x="31" y="71"/>
                        </a:lnTo>
                        <a:lnTo>
                          <a:pt x="61" y="39"/>
                        </a:lnTo>
                        <a:lnTo>
                          <a:pt x="49" y="32"/>
                        </a:lnTo>
                        <a:lnTo>
                          <a:pt x="48" y="22"/>
                        </a:lnTo>
                        <a:lnTo>
                          <a:pt x="44" y="16"/>
                        </a:lnTo>
                        <a:lnTo>
                          <a:pt x="48" y="0"/>
                        </a:lnTo>
                        <a:lnTo>
                          <a:pt x="19" y="3"/>
                        </a:lnTo>
                        <a:lnTo>
                          <a:pt x="17" y="24"/>
                        </a:lnTo>
                        <a:lnTo>
                          <a:pt x="0" y="30"/>
                        </a:lnTo>
                        <a:lnTo>
                          <a:pt x="1" y="49"/>
                        </a:lnTo>
                        <a:close/>
                      </a:path>
                    </a:pathLst>
                  </a:custGeom>
                  <a:solidFill>
                    <a:srgbClr val="00FF00"/>
                  </a:solidFill>
                  <a:ln w="5080">
                    <a:solidFill>
                      <a:srgbClr val="000000"/>
                    </a:solidFill>
                    <a:round/>
                    <a:headEnd/>
                    <a:tailEnd/>
                  </a:ln>
                </p:spPr>
                <p:txBody>
                  <a:bodyPr/>
                  <a:lstStyle/>
                  <a:p>
                    <a:endParaRPr lang="zh-CN" altLang="en-US"/>
                  </a:p>
                </p:txBody>
              </p:sp>
              <p:sp>
                <p:nvSpPr>
                  <p:cNvPr id="28799" name="Freeform 22"/>
                  <p:cNvSpPr>
                    <a:spLocks/>
                  </p:cNvSpPr>
                  <p:nvPr/>
                </p:nvSpPr>
                <p:spPr bwMode="auto">
                  <a:xfrm>
                    <a:off x="2093" y="2228"/>
                    <a:ext cx="52" cy="53"/>
                  </a:xfrm>
                  <a:custGeom>
                    <a:avLst/>
                    <a:gdLst>
                      <a:gd name="T0" fmla="*/ 12 w 52"/>
                      <a:gd name="T1" fmla="*/ 0 h 53"/>
                      <a:gd name="T2" fmla="*/ 42 w 52"/>
                      <a:gd name="T3" fmla="*/ 2 h 53"/>
                      <a:gd name="T4" fmla="*/ 34 w 52"/>
                      <a:gd name="T5" fmla="*/ 10 h 53"/>
                      <a:gd name="T6" fmla="*/ 38 w 52"/>
                      <a:gd name="T7" fmla="*/ 22 h 53"/>
                      <a:gd name="T8" fmla="*/ 52 w 52"/>
                      <a:gd name="T9" fmla="*/ 30 h 53"/>
                      <a:gd name="T10" fmla="*/ 28 w 52"/>
                      <a:gd name="T11" fmla="*/ 53 h 53"/>
                      <a:gd name="T12" fmla="*/ 20 w 52"/>
                      <a:gd name="T13" fmla="*/ 45 h 53"/>
                      <a:gd name="T14" fmla="*/ 0 w 52"/>
                      <a:gd name="T15" fmla="*/ 37 h 53"/>
                      <a:gd name="T16" fmla="*/ 2 w 52"/>
                      <a:gd name="T17" fmla="*/ 25 h 53"/>
                      <a:gd name="T18" fmla="*/ 14 w 52"/>
                      <a:gd name="T19" fmla="*/ 14 h 53"/>
                      <a:gd name="T20" fmla="*/ 12 w 52"/>
                      <a:gd name="T21" fmla="*/ 0 h 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53"/>
                      <a:gd name="T35" fmla="*/ 52 w 52"/>
                      <a:gd name="T36" fmla="*/ 53 h 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53">
                        <a:moveTo>
                          <a:pt x="12" y="0"/>
                        </a:moveTo>
                        <a:lnTo>
                          <a:pt x="42" y="2"/>
                        </a:lnTo>
                        <a:lnTo>
                          <a:pt x="34" y="10"/>
                        </a:lnTo>
                        <a:lnTo>
                          <a:pt x="38" y="22"/>
                        </a:lnTo>
                        <a:lnTo>
                          <a:pt x="52" y="30"/>
                        </a:lnTo>
                        <a:lnTo>
                          <a:pt x="28" y="53"/>
                        </a:lnTo>
                        <a:lnTo>
                          <a:pt x="20" y="45"/>
                        </a:lnTo>
                        <a:lnTo>
                          <a:pt x="0" y="37"/>
                        </a:lnTo>
                        <a:lnTo>
                          <a:pt x="2" y="25"/>
                        </a:lnTo>
                        <a:lnTo>
                          <a:pt x="14" y="14"/>
                        </a:lnTo>
                        <a:lnTo>
                          <a:pt x="12" y="0"/>
                        </a:lnTo>
                        <a:close/>
                      </a:path>
                    </a:pathLst>
                  </a:custGeom>
                  <a:solidFill>
                    <a:srgbClr val="00FF00"/>
                  </a:solidFill>
                  <a:ln w="5080">
                    <a:solidFill>
                      <a:srgbClr val="000000"/>
                    </a:solidFill>
                    <a:round/>
                    <a:headEnd/>
                    <a:tailEnd/>
                  </a:ln>
                </p:spPr>
                <p:txBody>
                  <a:bodyPr/>
                  <a:lstStyle/>
                  <a:p>
                    <a:endParaRPr lang="zh-CN" altLang="en-US"/>
                  </a:p>
                </p:txBody>
              </p:sp>
              <p:sp>
                <p:nvSpPr>
                  <p:cNvPr id="28800" name="Freeform 23"/>
                  <p:cNvSpPr>
                    <a:spLocks/>
                  </p:cNvSpPr>
                  <p:nvPr/>
                </p:nvSpPr>
                <p:spPr bwMode="auto">
                  <a:xfrm>
                    <a:off x="2157" y="2213"/>
                    <a:ext cx="60" cy="68"/>
                  </a:xfrm>
                  <a:custGeom>
                    <a:avLst/>
                    <a:gdLst>
                      <a:gd name="T0" fmla="*/ 16 w 60"/>
                      <a:gd name="T1" fmla="*/ 4 h 68"/>
                      <a:gd name="T2" fmla="*/ 48 w 60"/>
                      <a:gd name="T3" fmla="*/ 0 h 68"/>
                      <a:gd name="T4" fmla="*/ 38 w 60"/>
                      <a:gd name="T5" fmla="*/ 19 h 68"/>
                      <a:gd name="T6" fmla="*/ 42 w 60"/>
                      <a:gd name="T7" fmla="*/ 29 h 68"/>
                      <a:gd name="T8" fmla="*/ 60 w 60"/>
                      <a:gd name="T9" fmla="*/ 36 h 68"/>
                      <a:gd name="T10" fmla="*/ 25 w 60"/>
                      <a:gd name="T11" fmla="*/ 68 h 68"/>
                      <a:gd name="T12" fmla="*/ 20 w 60"/>
                      <a:gd name="T13" fmla="*/ 55 h 68"/>
                      <a:gd name="T14" fmla="*/ 0 w 60"/>
                      <a:gd name="T15" fmla="*/ 45 h 68"/>
                      <a:gd name="T16" fmla="*/ 0 w 60"/>
                      <a:gd name="T17" fmla="*/ 33 h 68"/>
                      <a:gd name="T18" fmla="*/ 16 w 60"/>
                      <a:gd name="T19" fmla="*/ 20 h 68"/>
                      <a:gd name="T20" fmla="*/ 16 w 60"/>
                      <a:gd name="T21" fmla="*/ 4 h 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
                      <a:gd name="T34" fmla="*/ 0 h 68"/>
                      <a:gd name="T35" fmla="*/ 60 w 60"/>
                      <a:gd name="T36" fmla="*/ 68 h 6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 h="68">
                        <a:moveTo>
                          <a:pt x="16" y="4"/>
                        </a:moveTo>
                        <a:lnTo>
                          <a:pt x="48" y="0"/>
                        </a:lnTo>
                        <a:lnTo>
                          <a:pt x="38" y="19"/>
                        </a:lnTo>
                        <a:lnTo>
                          <a:pt x="42" y="29"/>
                        </a:lnTo>
                        <a:lnTo>
                          <a:pt x="60" y="36"/>
                        </a:lnTo>
                        <a:lnTo>
                          <a:pt x="25" y="68"/>
                        </a:lnTo>
                        <a:lnTo>
                          <a:pt x="20" y="55"/>
                        </a:lnTo>
                        <a:lnTo>
                          <a:pt x="0" y="45"/>
                        </a:lnTo>
                        <a:lnTo>
                          <a:pt x="0" y="33"/>
                        </a:lnTo>
                        <a:lnTo>
                          <a:pt x="16" y="20"/>
                        </a:lnTo>
                        <a:lnTo>
                          <a:pt x="16" y="4"/>
                        </a:lnTo>
                        <a:close/>
                      </a:path>
                    </a:pathLst>
                  </a:custGeom>
                  <a:solidFill>
                    <a:srgbClr val="00FF00"/>
                  </a:solidFill>
                  <a:ln w="5080">
                    <a:solidFill>
                      <a:srgbClr val="000000"/>
                    </a:solidFill>
                    <a:round/>
                    <a:headEnd/>
                    <a:tailEnd/>
                  </a:ln>
                </p:spPr>
                <p:txBody>
                  <a:bodyPr/>
                  <a:lstStyle/>
                  <a:p>
                    <a:endParaRPr lang="zh-CN" altLang="en-US"/>
                  </a:p>
                </p:txBody>
              </p:sp>
              <p:sp>
                <p:nvSpPr>
                  <p:cNvPr id="28801" name="Freeform 24"/>
                  <p:cNvSpPr>
                    <a:spLocks/>
                  </p:cNvSpPr>
                  <p:nvPr/>
                </p:nvSpPr>
                <p:spPr bwMode="auto">
                  <a:xfrm>
                    <a:off x="2253" y="2236"/>
                    <a:ext cx="164" cy="74"/>
                  </a:xfrm>
                  <a:custGeom>
                    <a:avLst/>
                    <a:gdLst>
                      <a:gd name="T0" fmla="*/ 0 w 164"/>
                      <a:gd name="T1" fmla="*/ 0 h 74"/>
                      <a:gd name="T2" fmla="*/ 21 w 164"/>
                      <a:gd name="T3" fmla="*/ 41 h 74"/>
                      <a:gd name="T4" fmla="*/ 79 w 164"/>
                      <a:gd name="T5" fmla="*/ 74 h 74"/>
                      <a:gd name="T6" fmla="*/ 144 w 164"/>
                      <a:gd name="T7" fmla="*/ 61 h 74"/>
                      <a:gd name="T8" fmla="*/ 164 w 164"/>
                      <a:gd name="T9" fmla="*/ 61 h 74"/>
                      <a:gd name="T10" fmla="*/ 156 w 164"/>
                      <a:gd name="T11" fmla="*/ 13 h 74"/>
                      <a:gd name="T12" fmla="*/ 119 w 164"/>
                      <a:gd name="T13" fmla="*/ 16 h 74"/>
                      <a:gd name="T14" fmla="*/ 68 w 164"/>
                      <a:gd name="T15" fmla="*/ 24 h 74"/>
                      <a:gd name="T16" fmla="*/ 45 w 164"/>
                      <a:gd name="T17" fmla="*/ 13 h 74"/>
                      <a:gd name="T18" fmla="*/ 21 w 164"/>
                      <a:gd name="T19" fmla="*/ 0 h 74"/>
                      <a:gd name="T20" fmla="*/ 0 w 164"/>
                      <a:gd name="T21" fmla="*/ 0 h 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4"/>
                      <a:gd name="T34" fmla="*/ 0 h 74"/>
                      <a:gd name="T35" fmla="*/ 164 w 164"/>
                      <a:gd name="T36" fmla="*/ 74 h 7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4" h="74">
                        <a:moveTo>
                          <a:pt x="0" y="0"/>
                        </a:moveTo>
                        <a:lnTo>
                          <a:pt x="21" y="41"/>
                        </a:lnTo>
                        <a:lnTo>
                          <a:pt x="79" y="74"/>
                        </a:lnTo>
                        <a:lnTo>
                          <a:pt x="144" y="61"/>
                        </a:lnTo>
                        <a:lnTo>
                          <a:pt x="164" y="61"/>
                        </a:lnTo>
                        <a:lnTo>
                          <a:pt x="156" y="13"/>
                        </a:lnTo>
                        <a:lnTo>
                          <a:pt x="119" y="16"/>
                        </a:lnTo>
                        <a:lnTo>
                          <a:pt x="68" y="24"/>
                        </a:lnTo>
                        <a:lnTo>
                          <a:pt x="45" y="13"/>
                        </a:lnTo>
                        <a:lnTo>
                          <a:pt x="21" y="0"/>
                        </a:lnTo>
                        <a:lnTo>
                          <a:pt x="0" y="0"/>
                        </a:lnTo>
                        <a:close/>
                      </a:path>
                    </a:pathLst>
                  </a:custGeom>
                  <a:solidFill>
                    <a:srgbClr val="00FF00"/>
                  </a:solidFill>
                  <a:ln w="5080">
                    <a:solidFill>
                      <a:srgbClr val="000000"/>
                    </a:solidFill>
                    <a:round/>
                    <a:headEnd/>
                    <a:tailEnd/>
                  </a:ln>
                </p:spPr>
                <p:txBody>
                  <a:bodyPr/>
                  <a:lstStyle/>
                  <a:p>
                    <a:endParaRPr lang="zh-CN" altLang="en-US"/>
                  </a:p>
                </p:txBody>
              </p:sp>
              <p:sp>
                <p:nvSpPr>
                  <p:cNvPr id="28802" name="Freeform 25"/>
                  <p:cNvSpPr>
                    <a:spLocks/>
                  </p:cNvSpPr>
                  <p:nvPr/>
                </p:nvSpPr>
                <p:spPr bwMode="auto">
                  <a:xfrm>
                    <a:off x="2305" y="1957"/>
                    <a:ext cx="121" cy="273"/>
                  </a:xfrm>
                  <a:custGeom>
                    <a:avLst/>
                    <a:gdLst>
                      <a:gd name="T0" fmla="*/ 4 w 121"/>
                      <a:gd name="T1" fmla="*/ 251 h 273"/>
                      <a:gd name="T2" fmla="*/ 25 w 121"/>
                      <a:gd name="T3" fmla="*/ 273 h 273"/>
                      <a:gd name="T4" fmla="*/ 68 w 121"/>
                      <a:gd name="T5" fmla="*/ 261 h 273"/>
                      <a:gd name="T6" fmla="*/ 104 w 121"/>
                      <a:gd name="T7" fmla="*/ 271 h 273"/>
                      <a:gd name="T8" fmla="*/ 95 w 121"/>
                      <a:gd name="T9" fmla="*/ 229 h 273"/>
                      <a:gd name="T10" fmla="*/ 109 w 121"/>
                      <a:gd name="T11" fmla="*/ 204 h 273"/>
                      <a:gd name="T12" fmla="*/ 81 w 121"/>
                      <a:gd name="T13" fmla="*/ 161 h 273"/>
                      <a:gd name="T14" fmla="*/ 72 w 121"/>
                      <a:gd name="T15" fmla="*/ 153 h 273"/>
                      <a:gd name="T16" fmla="*/ 113 w 121"/>
                      <a:gd name="T17" fmla="*/ 112 h 273"/>
                      <a:gd name="T18" fmla="*/ 103 w 121"/>
                      <a:gd name="T19" fmla="*/ 90 h 273"/>
                      <a:gd name="T20" fmla="*/ 121 w 121"/>
                      <a:gd name="T21" fmla="*/ 66 h 273"/>
                      <a:gd name="T22" fmla="*/ 104 w 121"/>
                      <a:gd name="T23" fmla="*/ 41 h 273"/>
                      <a:gd name="T24" fmla="*/ 85 w 121"/>
                      <a:gd name="T25" fmla="*/ 0 h 273"/>
                      <a:gd name="T26" fmla="*/ 25 w 121"/>
                      <a:gd name="T27" fmla="*/ 5 h 273"/>
                      <a:gd name="T28" fmla="*/ 0 w 121"/>
                      <a:gd name="T29" fmla="*/ 97 h 273"/>
                      <a:gd name="T30" fmla="*/ 51 w 121"/>
                      <a:gd name="T31" fmla="*/ 104 h 273"/>
                      <a:gd name="T32" fmla="*/ 19 w 121"/>
                      <a:gd name="T33" fmla="*/ 128 h 273"/>
                      <a:gd name="T34" fmla="*/ 9 w 121"/>
                      <a:gd name="T35" fmla="*/ 144 h 273"/>
                      <a:gd name="T36" fmla="*/ 32 w 121"/>
                      <a:gd name="T37" fmla="*/ 162 h 273"/>
                      <a:gd name="T38" fmla="*/ 36 w 121"/>
                      <a:gd name="T39" fmla="*/ 184 h 273"/>
                      <a:gd name="T40" fmla="*/ 24 w 121"/>
                      <a:gd name="T41" fmla="*/ 196 h 273"/>
                      <a:gd name="T42" fmla="*/ 24 w 121"/>
                      <a:gd name="T43" fmla="*/ 215 h 273"/>
                      <a:gd name="T44" fmla="*/ 33 w 121"/>
                      <a:gd name="T45" fmla="*/ 221 h 273"/>
                      <a:gd name="T46" fmla="*/ 4 w 121"/>
                      <a:gd name="T47" fmla="*/ 251 h 27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1"/>
                      <a:gd name="T73" fmla="*/ 0 h 273"/>
                      <a:gd name="T74" fmla="*/ 121 w 121"/>
                      <a:gd name="T75" fmla="*/ 273 h 27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1" h="273">
                        <a:moveTo>
                          <a:pt x="4" y="251"/>
                        </a:moveTo>
                        <a:lnTo>
                          <a:pt x="25" y="273"/>
                        </a:lnTo>
                        <a:lnTo>
                          <a:pt x="68" y="261"/>
                        </a:lnTo>
                        <a:lnTo>
                          <a:pt x="104" y="271"/>
                        </a:lnTo>
                        <a:lnTo>
                          <a:pt x="95" y="229"/>
                        </a:lnTo>
                        <a:lnTo>
                          <a:pt x="109" y="204"/>
                        </a:lnTo>
                        <a:lnTo>
                          <a:pt x="81" y="161"/>
                        </a:lnTo>
                        <a:lnTo>
                          <a:pt x="72" y="153"/>
                        </a:lnTo>
                        <a:lnTo>
                          <a:pt x="113" y="112"/>
                        </a:lnTo>
                        <a:lnTo>
                          <a:pt x="103" y="90"/>
                        </a:lnTo>
                        <a:lnTo>
                          <a:pt x="121" y="66"/>
                        </a:lnTo>
                        <a:lnTo>
                          <a:pt x="104" y="41"/>
                        </a:lnTo>
                        <a:lnTo>
                          <a:pt x="85" y="0"/>
                        </a:lnTo>
                        <a:lnTo>
                          <a:pt x="25" y="5"/>
                        </a:lnTo>
                        <a:lnTo>
                          <a:pt x="0" y="97"/>
                        </a:lnTo>
                        <a:lnTo>
                          <a:pt x="51" y="104"/>
                        </a:lnTo>
                        <a:lnTo>
                          <a:pt x="19" y="128"/>
                        </a:lnTo>
                        <a:lnTo>
                          <a:pt x="9" y="144"/>
                        </a:lnTo>
                        <a:lnTo>
                          <a:pt x="32" y="162"/>
                        </a:lnTo>
                        <a:lnTo>
                          <a:pt x="36" y="184"/>
                        </a:lnTo>
                        <a:lnTo>
                          <a:pt x="24" y="196"/>
                        </a:lnTo>
                        <a:lnTo>
                          <a:pt x="24" y="215"/>
                        </a:lnTo>
                        <a:lnTo>
                          <a:pt x="33" y="221"/>
                        </a:lnTo>
                        <a:lnTo>
                          <a:pt x="4" y="251"/>
                        </a:lnTo>
                        <a:close/>
                      </a:path>
                    </a:pathLst>
                  </a:custGeom>
                  <a:solidFill>
                    <a:srgbClr val="00FF00"/>
                  </a:solidFill>
                  <a:ln w="5080">
                    <a:solidFill>
                      <a:srgbClr val="000000"/>
                    </a:solidFill>
                    <a:round/>
                    <a:headEnd/>
                    <a:tailEnd/>
                  </a:ln>
                </p:spPr>
                <p:txBody>
                  <a:bodyPr/>
                  <a:lstStyle/>
                  <a:p>
                    <a:endParaRPr lang="zh-CN" altLang="en-US"/>
                  </a:p>
                </p:txBody>
              </p:sp>
              <p:sp>
                <p:nvSpPr>
                  <p:cNvPr id="28803" name="Freeform 26"/>
                  <p:cNvSpPr>
                    <a:spLocks/>
                  </p:cNvSpPr>
                  <p:nvPr/>
                </p:nvSpPr>
                <p:spPr bwMode="auto">
                  <a:xfrm>
                    <a:off x="2426" y="2792"/>
                    <a:ext cx="170" cy="152"/>
                  </a:xfrm>
                  <a:custGeom>
                    <a:avLst/>
                    <a:gdLst>
                      <a:gd name="T0" fmla="*/ 0 w 170"/>
                      <a:gd name="T1" fmla="*/ 0 h 152"/>
                      <a:gd name="T2" fmla="*/ 31 w 170"/>
                      <a:gd name="T3" fmla="*/ 58 h 152"/>
                      <a:gd name="T4" fmla="*/ 9 w 170"/>
                      <a:gd name="T5" fmla="*/ 146 h 152"/>
                      <a:gd name="T6" fmla="*/ 51 w 170"/>
                      <a:gd name="T7" fmla="*/ 152 h 152"/>
                      <a:gd name="T8" fmla="*/ 95 w 170"/>
                      <a:gd name="T9" fmla="*/ 140 h 152"/>
                      <a:gd name="T10" fmla="*/ 123 w 170"/>
                      <a:gd name="T11" fmla="*/ 94 h 152"/>
                      <a:gd name="T12" fmla="*/ 161 w 170"/>
                      <a:gd name="T13" fmla="*/ 103 h 152"/>
                      <a:gd name="T14" fmla="*/ 170 w 170"/>
                      <a:gd name="T15" fmla="*/ 55 h 152"/>
                      <a:gd name="T16" fmla="*/ 113 w 170"/>
                      <a:gd name="T17" fmla="*/ 36 h 152"/>
                      <a:gd name="T18" fmla="*/ 58 w 170"/>
                      <a:gd name="T19" fmla="*/ 20 h 152"/>
                      <a:gd name="T20" fmla="*/ 26 w 170"/>
                      <a:gd name="T21" fmla="*/ 14 h 152"/>
                      <a:gd name="T22" fmla="*/ 0 w 170"/>
                      <a:gd name="T23" fmla="*/ 0 h 15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0"/>
                      <a:gd name="T37" fmla="*/ 0 h 152"/>
                      <a:gd name="T38" fmla="*/ 170 w 170"/>
                      <a:gd name="T39" fmla="*/ 152 h 15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0" h="152">
                        <a:moveTo>
                          <a:pt x="0" y="0"/>
                        </a:moveTo>
                        <a:lnTo>
                          <a:pt x="31" y="58"/>
                        </a:lnTo>
                        <a:lnTo>
                          <a:pt x="9" y="146"/>
                        </a:lnTo>
                        <a:lnTo>
                          <a:pt x="51" y="152"/>
                        </a:lnTo>
                        <a:lnTo>
                          <a:pt x="95" y="140"/>
                        </a:lnTo>
                        <a:lnTo>
                          <a:pt x="123" y="94"/>
                        </a:lnTo>
                        <a:lnTo>
                          <a:pt x="161" y="103"/>
                        </a:lnTo>
                        <a:lnTo>
                          <a:pt x="170" y="55"/>
                        </a:lnTo>
                        <a:lnTo>
                          <a:pt x="113" y="36"/>
                        </a:lnTo>
                        <a:lnTo>
                          <a:pt x="58" y="20"/>
                        </a:lnTo>
                        <a:lnTo>
                          <a:pt x="26" y="14"/>
                        </a:lnTo>
                        <a:lnTo>
                          <a:pt x="0" y="0"/>
                        </a:lnTo>
                        <a:close/>
                      </a:path>
                    </a:pathLst>
                  </a:custGeom>
                  <a:solidFill>
                    <a:srgbClr val="00FF00"/>
                  </a:solidFill>
                  <a:ln w="5080">
                    <a:solidFill>
                      <a:srgbClr val="000000"/>
                    </a:solidFill>
                    <a:round/>
                    <a:headEnd/>
                    <a:tailEnd/>
                  </a:ln>
                </p:spPr>
                <p:txBody>
                  <a:bodyPr/>
                  <a:lstStyle/>
                  <a:p>
                    <a:endParaRPr lang="zh-CN" altLang="en-US"/>
                  </a:p>
                </p:txBody>
              </p:sp>
              <p:sp>
                <p:nvSpPr>
                  <p:cNvPr id="28804" name="Freeform 27"/>
                  <p:cNvSpPr>
                    <a:spLocks/>
                  </p:cNvSpPr>
                  <p:nvPr/>
                </p:nvSpPr>
                <p:spPr bwMode="auto">
                  <a:xfrm>
                    <a:off x="2531" y="2935"/>
                    <a:ext cx="54" cy="70"/>
                  </a:xfrm>
                  <a:custGeom>
                    <a:avLst/>
                    <a:gdLst>
                      <a:gd name="T0" fmla="*/ 0 w 54"/>
                      <a:gd name="T1" fmla="*/ 70 h 70"/>
                      <a:gd name="T2" fmla="*/ 45 w 54"/>
                      <a:gd name="T3" fmla="*/ 50 h 70"/>
                      <a:gd name="T4" fmla="*/ 54 w 54"/>
                      <a:gd name="T5" fmla="*/ 0 h 70"/>
                      <a:gd name="T6" fmla="*/ 25 w 54"/>
                      <a:gd name="T7" fmla="*/ 1 h 70"/>
                      <a:gd name="T8" fmla="*/ 6 w 54"/>
                      <a:gd name="T9" fmla="*/ 52 h 70"/>
                      <a:gd name="T10" fmla="*/ 0 w 54"/>
                      <a:gd name="T11" fmla="*/ 70 h 70"/>
                      <a:gd name="T12" fmla="*/ 0 60000 65536"/>
                      <a:gd name="T13" fmla="*/ 0 60000 65536"/>
                      <a:gd name="T14" fmla="*/ 0 60000 65536"/>
                      <a:gd name="T15" fmla="*/ 0 60000 65536"/>
                      <a:gd name="T16" fmla="*/ 0 60000 65536"/>
                      <a:gd name="T17" fmla="*/ 0 60000 65536"/>
                      <a:gd name="T18" fmla="*/ 0 w 54"/>
                      <a:gd name="T19" fmla="*/ 0 h 70"/>
                      <a:gd name="T20" fmla="*/ 54 w 54"/>
                      <a:gd name="T21" fmla="*/ 70 h 70"/>
                    </a:gdLst>
                    <a:ahLst/>
                    <a:cxnLst>
                      <a:cxn ang="T12">
                        <a:pos x="T0" y="T1"/>
                      </a:cxn>
                      <a:cxn ang="T13">
                        <a:pos x="T2" y="T3"/>
                      </a:cxn>
                      <a:cxn ang="T14">
                        <a:pos x="T4" y="T5"/>
                      </a:cxn>
                      <a:cxn ang="T15">
                        <a:pos x="T6" y="T7"/>
                      </a:cxn>
                      <a:cxn ang="T16">
                        <a:pos x="T8" y="T9"/>
                      </a:cxn>
                      <a:cxn ang="T17">
                        <a:pos x="T10" y="T11"/>
                      </a:cxn>
                    </a:cxnLst>
                    <a:rect l="T18" t="T19" r="T20" b="T21"/>
                    <a:pathLst>
                      <a:path w="54" h="70">
                        <a:moveTo>
                          <a:pt x="0" y="70"/>
                        </a:moveTo>
                        <a:lnTo>
                          <a:pt x="45" y="50"/>
                        </a:lnTo>
                        <a:lnTo>
                          <a:pt x="54" y="0"/>
                        </a:lnTo>
                        <a:lnTo>
                          <a:pt x="25" y="1"/>
                        </a:lnTo>
                        <a:lnTo>
                          <a:pt x="6" y="52"/>
                        </a:lnTo>
                        <a:lnTo>
                          <a:pt x="0" y="70"/>
                        </a:lnTo>
                        <a:close/>
                      </a:path>
                    </a:pathLst>
                  </a:custGeom>
                  <a:solidFill>
                    <a:srgbClr val="00FF00"/>
                  </a:solidFill>
                  <a:ln w="5080">
                    <a:solidFill>
                      <a:srgbClr val="000000"/>
                    </a:solidFill>
                    <a:round/>
                    <a:headEnd/>
                    <a:tailEnd/>
                  </a:ln>
                </p:spPr>
                <p:txBody>
                  <a:bodyPr/>
                  <a:lstStyle/>
                  <a:p>
                    <a:endParaRPr lang="zh-CN" altLang="en-US"/>
                  </a:p>
                </p:txBody>
              </p:sp>
            </p:grpSp>
            <p:sp>
              <p:nvSpPr>
                <p:cNvPr id="28790" name="Freeform 28"/>
                <p:cNvSpPr>
                  <a:spLocks/>
                </p:cNvSpPr>
                <p:nvPr/>
              </p:nvSpPr>
              <p:spPr bwMode="auto">
                <a:xfrm>
                  <a:off x="863" y="2999"/>
                  <a:ext cx="200" cy="237"/>
                </a:xfrm>
                <a:custGeom>
                  <a:avLst/>
                  <a:gdLst>
                    <a:gd name="T0" fmla="*/ 107 w 200"/>
                    <a:gd name="T1" fmla="*/ 68 h 237"/>
                    <a:gd name="T2" fmla="*/ 143 w 200"/>
                    <a:gd name="T3" fmla="*/ 153 h 237"/>
                    <a:gd name="T4" fmla="*/ 168 w 200"/>
                    <a:gd name="T5" fmla="*/ 162 h 237"/>
                    <a:gd name="T6" fmla="*/ 171 w 200"/>
                    <a:gd name="T7" fmla="*/ 193 h 237"/>
                    <a:gd name="T8" fmla="*/ 200 w 200"/>
                    <a:gd name="T9" fmla="*/ 212 h 237"/>
                    <a:gd name="T10" fmla="*/ 160 w 200"/>
                    <a:gd name="T11" fmla="*/ 237 h 237"/>
                    <a:gd name="T12" fmla="*/ 127 w 200"/>
                    <a:gd name="T13" fmla="*/ 206 h 237"/>
                    <a:gd name="T14" fmla="*/ 89 w 200"/>
                    <a:gd name="T15" fmla="*/ 196 h 237"/>
                    <a:gd name="T16" fmla="*/ 107 w 200"/>
                    <a:gd name="T17" fmla="*/ 156 h 237"/>
                    <a:gd name="T18" fmla="*/ 65 w 200"/>
                    <a:gd name="T19" fmla="*/ 156 h 237"/>
                    <a:gd name="T20" fmla="*/ 71 w 200"/>
                    <a:gd name="T21" fmla="*/ 121 h 237"/>
                    <a:gd name="T22" fmla="*/ 28 w 200"/>
                    <a:gd name="T23" fmla="*/ 120 h 237"/>
                    <a:gd name="T24" fmla="*/ 55 w 200"/>
                    <a:gd name="T25" fmla="*/ 81 h 237"/>
                    <a:gd name="T26" fmla="*/ 27 w 200"/>
                    <a:gd name="T27" fmla="*/ 64 h 237"/>
                    <a:gd name="T28" fmla="*/ 28 w 200"/>
                    <a:gd name="T29" fmla="*/ 38 h 237"/>
                    <a:gd name="T30" fmla="*/ 0 w 200"/>
                    <a:gd name="T31" fmla="*/ 14 h 237"/>
                    <a:gd name="T32" fmla="*/ 28 w 200"/>
                    <a:gd name="T33" fmla="*/ 0 h 237"/>
                    <a:gd name="T34" fmla="*/ 76 w 200"/>
                    <a:gd name="T35" fmla="*/ 29 h 237"/>
                    <a:gd name="T36" fmla="*/ 80 w 200"/>
                    <a:gd name="T37" fmla="*/ 64 h 237"/>
                    <a:gd name="T38" fmla="*/ 107 w 200"/>
                    <a:gd name="T39" fmla="*/ 68 h 23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00"/>
                    <a:gd name="T61" fmla="*/ 0 h 237"/>
                    <a:gd name="T62" fmla="*/ 200 w 200"/>
                    <a:gd name="T63" fmla="*/ 237 h 23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00" h="237">
                      <a:moveTo>
                        <a:pt x="107" y="68"/>
                      </a:moveTo>
                      <a:lnTo>
                        <a:pt x="143" y="153"/>
                      </a:lnTo>
                      <a:lnTo>
                        <a:pt x="168" y="162"/>
                      </a:lnTo>
                      <a:lnTo>
                        <a:pt x="171" y="193"/>
                      </a:lnTo>
                      <a:lnTo>
                        <a:pt x="200" y="212"/>
                      </a:lnTo>
                      <a:lnTo>
                        <a:pt x="160" y="237"/>
                      </a:lnTo>
                      <a:lnTo>
                        <a:pt x="127" y="206"/>
                      </a:lnTo>
                      <a:lnTo>
                        <a:pt x="89" y="196"/>
                      </a:lnTo>
                      <a:lnTo>
                        <a:pt x="107" y="156"/>
                      </a:lnTo>
                      <a:lnTo>
                        <a:pt x="65" y="156"/>
                      </a:lnTo>
                      <a:lnTo>
                        <a:pt x="71" y="121"/>
                      </a:lnTo>
                      <a:lnTo>
                        <a:pt x="28" y="120"/>
                      </a:lnTo>
                      <a:lnTo>
                        <a:pt x="55" y="81"/>
                      </a:lnTo>
                      <a:lnTo>
                        <a:pt x="27" y="64"/>
                      </a:lnTo>
                      <a:lnTo>
                        <a:pt x="28" y="38"/>
                      </a:lnTo>
                      <a:lnTo>
                        <a:pt x="0" y="14"/>
                      </a:lnTo>
                      <a:lnTo>
                        <a:pt x="28" y="0"/>
                      </a:lnTo>
                      <a:lnTo>
                        <a:pt x="76" y="29"/>
                      </a:lnTo>
                      <a:lnTo>
                        <a:pt x="80" y="64"/>
                      </a:lnTo>
                      <a:lnTo>
                        <a:pt x="107" y="68"/>
                      </a:lnTo>
                      <a:close/>
                    </a:path>
                  </a:pathLst>
                </a:custGeom>
                <a:solidFill>
                  <a:srgbClr val="00FF00"/>
                </a:solidFill>
                <a:ln w="5080">
                  <a:solidFill>
                    <a:srgbClr val="000000"/>
                  </a:solidFill>
                  <a:round/>
                  <a:headEnd/>
                  <a:tailEnd/>
                </a:ln>
              </p:spPr>
              <p:txBody>
                <a:bodyPr/>
                <a:lstStyle/>
                <a:p>
                  <a:endParaRPr lang="zh-CN" altLang="en-US"/>
                </a:p>
              </p:txBody>
            </p:sp>
          </p:grpSp>
          <p:sp>
            <p:nvSpPr>
              <p:cNvPr id="28786" name="Text Box 29"/>
              <p:cNvSpPr txBox="1">
                <a:spLocks noChangeArrowheads="1"/>
              </p:cNvSpPr>
              <p:nvPr/>
            </p:nvSpPr>
            <p:spPr bwMode="auto">
              <a:xfrm>
                <a:off x="1122" y="2880"/>
                <a:ext cx="1320" cy="390"/>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en-GB" altLang="zh-CN" sz="1400"/>
                  <a:t>Canada</a:t>
                </a:r>
                <a:endParaRPr lang="en-GB" altLang="zh-CN" sz="1800"/>
              </a:p>
            </p:txBody>
          </p:sp>
        </p:grpSp>
        <p:grpSp>
          <p:nvGrpSpPr>
            <p:cNvPr id="28682" name="Group 30"/>
            <p:cNvGrpSpPr>
              <a:grpSpLocks/>
            </p:cNvGrpSpPr>
            <p:nvPr/>
          </p:nvGrpSpPr>
          <p:grpSpPr bwMode="auto">
            <a:xfrm>
              <a:off x="336" y="2016"/>
              <a:ext cx="1070" cy="689"/>
              <a:chOff x="923" y="3615"/>
              <a:chExt cx="2675" cy="1723"/>
            </a:xfrm>
          </p:grpSpPr>
          <p:sp>
            <p:nvSpPr>
              <p:cNvPr id="28781" name="Freeform 31"/>
              <p:cNvSpPr>
                <a:spLocks/>
              </p:cNvSpPr>
              <p:nvPr/>
            </p:nvSpPr>
            <p:spPr bwMode="auto">
              <a:xfrm>
                <a:off x="923" y="3615"/>
                <a:ext cx="2675" cy="1723"/>
              </a:xfrm>
              <a:custGeom>
                <a:avLst/>
                <a:gdLst>
                  <a:gd name="T0" fmla="*/ 1214 w 2675"/>
                  <a:gd name="T1" fmla="*/ 1618 h 1723"/>
                  <a:gd name="T2" fmla="*/ 1057 w 2675"/>
                  <a:gd name="T3" fmla="*/ 1477 h 1723"/>
                  <a:gd name="T4" fmla="*/ 946 w 2675"/>
                  <a:gd name="T5" fmla="*/ 1478 h 1723"/>
                  <a:gd name="T6" fmla="*/ 815 w 2675"/>
                  <a:gd name="T7" fmla="*/ 1337 h 1723"/>
                  <a:gd name="T8" fmla="*/ 647 w 2675"/>
                  <a:gd name="T9" fmla="*/ 1351 h 1723"/>
                  <a:gd name="T10" fmla="*/ 452 w 2675"/>
                  <a:gd name="T11" fmla="*/ 1289 h 1723"/>
                  <a:gd name="T12" fmla="*/ 360 w 2675"/>
                  <a:gd name="T13" fmla="*/ 1223 h 1723"/>
                  <a:gd name="T14" fmla="*/ 191 w 2675"/>
                  <a:gd name="T15" fmla="*/ 1119 h 1723"/>
                  <a:gd name="T16" fmla="*/ 98 w 2675"/>
                  <a:gd name="T17" fmla="*/ 1046 h 1723"/>
                  <a:gd name="T18" fmla="*/ 52 w 2675"/>
                  <a:gd name="T19" fmla="*/ 859 h 1723"/>
                  <a:gd name="T20" fmla="*/ 10 w 2675"/>
                  <a:gd name="T21" fmla="*/ 517 h 1723"/>
                  <a:gd name="T22" fmla="*/ 101 w 2675"/>
                  <a:gd name="T23" fmla="*/ 244 h 1723"/>
                  <a:gd name="T24" fmla="*/ 130 w 2675"/>
                  <a:gd name="T25" fmla="*/ 53 h 1723"/>
                  <a:gd name="T26" fmla="*/ 202 w 2675"/>
                  <a:gd name="T27" fmla="*/ 121 h 1723"/>
                  <a:gd name="T28" fmla="*/ 235 w 2675"/>
                  <a:gd name="T29" fmla="*/ 23 h 1723"/>
                  <a:gd name="T30" fmla="*/ 674 w 2675"/>
                  <a:gd name="T31" fmla="*/ 117 h 1723"/>
                  <a:gd name="T32" fmla="*/ 1020 w 2675"/>
                  <a:gd name="T33" fmla="*/ 146 h 1723"/>
                  <a:gd name="T34" fmla="*/ 1344 w 2675"/>
                  <a:gd name="T35" fmla="*/ 138 h 1723"/>
                  <a:gd name="T36" fmla="*/ 1431 w 2675"/>
                  <a:gd name="T37" fmla="*/ 128 h 1723"/>
                  <a:gd name="T38" fmla="*/ 1514 w 2675"/>
                  <a:gd name="T39" fmla="*/ 167 h 1723"/>
                  <a:gd name="T40" fmla="*/ 1649 w 2675"/>
                  <a:gd name="T41" fmla="*/ 197 h 1723"/>
                  <a:gd name="T42" fmla="*/ 1587 w 2675"/>
                  <a:gd name="T43" fmla="*/ 288 h 1723"/>
                  <a:gd name="T44" fmla="*/ 1673 w 2675"/>
                  <a:gd name="T45" fmla="*/ 260 h 1723"/>
                  <a:gd name="T46" fmla="*/ 1739 w 2675"/>
                  <a:gd name="T47" fmla="*/ 278 h 1723"/>
                  <a:gd name="T48" fmla="*/ 1859 w 2675"/>
                  <a:gd name="T49" fmla="*/ 266 h 1723"/>
                  <a:gd name="T50" fmla="*/ 1805 w 2675"/>
                  <a:gd name="T51" fmla="*/ 332 h 1723"/>
                  <a:gd name="T52" fmla="*/ 1749 w 2675"/>
                  <a:gd name="T53" fmla="*/ 492 h 1723"/>
                  <a:gd name="T54" fmla="*/ 1824 w 2675"/>
                  <a:gd name="T55" fmla="*/ 510 h 1723"/>
                  <a:gd name="T56" fmla="*/ 1861 w 2675"/>
                  <a:gd name="T57" fmla="*/ 333 h 1723"/>
                  <a:gd name="T58" fmla="*/ 1950 w 2675"/>
                  <a:gd name="T59" fmla="*/ 422 h 1723"/>
                  <a:gd name="T60" fmla="*/ 2010 w 2675"/>
                  <a:gd name="T61" fmla="*/ 465 h 1723"/>
                  <a:gd name="T62" fmla="*/ 2025 w 2675"/>
                  <a:gd name="T63" fmla="*/ 579 h 1723"/>
                  <a:gd name="T64" fmla="*/ 2159 w 2675"/>
                  <a:gd name="T65" fmla="*/ 498 h 1723"/>
                  <a:gd name="T66" fmla="*/ 2182 w 2675"/>
                  <a:gd name="T67" fmla="*/ 411 h 1723"/>
                  <a:gd name="T68" fmla="*/ 2278 w 2675"/>
                  <a:gd name="T69" fmla="*/ 344 h 1723"/>
                  <a:gd name="T70" fmla="*/ 2363 w 2675"/>
                  <a:gd name="T71" fmla="*/ 230 h 1723"/>
                  <a:gd name="T72" fmla="*/ 2488 w 2675"/>
                  <a:gd name="T73" fmla="*/ 160 h 1723"/>
                  <a:gd name="T74" fmla="*/ 2580 w 2675"/>
                  <a:gd name="T75" fmla="*/ 2 h 1723"/>
                  <a:gd name="T76" fmla="*/ 2674 w 2675"/>
                  <a:gd name="T77" fmla="*/ 114 h 1723"/>
                  <a:gd name="T78" fmla="*/ 2567 w 2675"/>
                  <a:gd name="T79" fmla="*/ 241 h 1723"/>
                  <a:gd name="T80" fmla="*/ 2562 w 2675"/>
                  <a:gd name="T81" fmla="*/ 347 h 1723"/>
                  <a:gd name="T82" fmla="*/ 2595 w 2675"/>
                  <a:gd name="T83" fmla="*/ 381 h 1723"/>
                  <a:gd name="T84" fmla="*/ 2571 w 2675"/>
                  <a:gd name="T85" fmla="*/ 418 h 1723"/>
                  <a:gd name="T86" fmla="*/ 2471 w 2675"/>
                  <a:gd name="T87" fmla="*/ 594 h 1723"/>
                  <a:gd name="T88" fmla="*/ 2407 w 2675"/>
                  <a:gd name="T89" fmla="*/ 750 h 1723"/>
                  <a:gd name="T90" fmla="*/ 2383 w 2675"/>
                  <a:gd name="T91" fmla="*/ 759 h 1723"/>
                  <a:gd name="T92" fmla="*/ 2431 w 2675"/>
                  <a:gd name="T93" fmla="*/ 863 h 1723"/>
                  <a:gd name="T94" fmla="*/ 2409 w 2675"/>
                  <a:gd name="T95" fmla="*/ 978 h 1723"/>
                  <a:gd name="T96" fmla="*/ 2303 w 2675"/>
                  <a:gd name="T97" fmla="*/ 1133 h 1723"/>
                  <a:gd name="T98" fmla="*/ 2228 w 2675"/>
                  <a:gd name="T99" fmla="*/ 1292 h 1723"/>
                  <a:gd name="T100" fmla="*/ 2358 w 2675"/>
                  <a:gd name="T101" fmla="*/ 1604 h 1723"/>
                  <a:gd name="T102" fmla="*/ 2293 w 2675"/>
                  <a:gd name="T103" fmla="*/ 1646 h 1723"/>
                  <a:gd name="T104" fmla="*/ 2216 w 2675"/>
                  <a:gd name="T105" fmla="*/ 1564 h 1723"/>
                  <a:gd name="T106" fmla="*/ 2127 w 2675"/>
                  <a:gd name="T107" fmla="*/ 1399 h 1723"/>
                  <a:gd name="T108" fmla="*/ 2023 w 2675"/>
                  <a:gd name="T109" fmla="*/ 1401 h 1723"/>
                  <a:gd name="T110" fmla="*/ 1905 w 2675"/>
                  <a:gd name="T111" fmla="*/ 1381 h 1723"/>
                  <a:gd name="T112" fmla="*/ 1787 w 2675"/>
                  <a:gd name="T113" fmla="*/ 1397 h 1723"/>
                  <a:gd name="T114" fmla="*/ 1740 w 2675"/>
                  <a:gd name="T115" fmla="*/ 1480 h 1723"/>
                  <a:gd name="T116" fmla="*/ 1649 w 2675"/>
                  <a:gd name="T117" fmla="*/ 1456 h 1723"/>
                  <a:gd name="T118" fmla="*/ 1488 w 2675"/>
                  <a:gd name="T119" fmla="*/ 1474 h 1723"/>
                  <a:gd name="T120" fmla="*/ 1394 w 2675"/>
                  <a:gd name="T121" fmla="*/ 1544 h 1723"/>
                  <a:gd name="T122" fmla="*/ 1344 w 2675"/>
                  <a:gd name="T123" fmla="*/ 1638 h 172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75"/>
                  <a:gd name="T187" fmla="*/ 0 h 1723"/>
                  <a:gd name="T188" fmla="*/ 2675 w 2675"/>
                  <a:gd name="T189" fmla="*/ 1723 h 172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75" h="1723">
                    <a:moveTo>
                      <a:pt x="1346" y="1723"/>
                    </a:moveTo>
                    <a:lnTo>
                      <a:pt x="1343" y="1722"/>
                    </a:lnTo>
                    <a:lnTo>
                      <a:pt x="1340" y="1720"/>
                    </a:lnTo>
                    <a:lnTo>
                      <a:pt x="1337" y="1717"/>
                    </a:lnTo>
                    <a:lnTo>
                      <a:pt x="1333" y="1715"/>
                    </a:lnTo>
                    <a:lnTo>
                      <a:pt x="1326" y="1715"/>
                    </a:lnTo>
                    <a:lnTo>
                      <a:pt x="1321" y="1714"/>
                    </a:lnTo>
                    <a:lnTo>
                      <a:pt x="1314" y="1714"/>
                    </a:lnTo>
                    <a:lnTo>
                      <a:pt x="1307" y="1713"/>
                    </a:lnTo>
                    <a:lnTo>
                      <a:pt x="1302" y="1709"/>
                    </a:lnTo>
                    <a:lnTo>
                      <a:pt x="1297" y="1706"/>
                    </a:lnTo>
                    <a:lnTo>
                      <a:pt x="1292" y="1702"/>
                    </a:lnTo>
                    <a:lnTo>
                      <a:pt x="1286" y="1698"/>
                    </a:lnTo>
                    <a:lnTo>
                      <a:pt x="1280" y="1694"/>
                    </a:lnTo>
                    <a:lnTo>
                      <a:pt x="1273" y="1691"/>
                    </a:lnTo>
                    <a:lnTo>
                      <a:pt x="1268" y="1686"/>
                    </a:lnTo>
                    <a:lnTo>
                      <a:pt x="1262" y="1683"/>
                    </a:lnTo>
                    <a:lnTo>
                      <a:pt x="1252" y="1668"/>
                    </a:lnTo>
                    <a:lnTo>
                      <a:pt x="1241" y="1654"/>
                    </a:lnTo>
                    <a:lnTo>
                      <a:pt x="1231" y="1641"/>
                    </a:lnTo>
                    <a:lnTo>
                      <a:pt x="1222" y="1629"/>
                    </a:lnTo>
                    <a:lnTo>
                      <a:pt x="1214" y="1618"/>
                    </a:lnTo>
                    <a:lnTo>
                      <a:pt x="1207" y="1609"/>
                    </a:lnTo>
                    <a:lnTo>
                      <a:pt x="1202" y="1602"/>
                    </a:lnTo>
                    <a:lnTo>
                      <a:pt x="1199" y="1596"/>
                    </a:lnTo>
                    <a:lnTo>
                      <a:pt x="1193" y="1588"/>
                    </a:lnTo>
                    <a:lnTo>
                      <a:pt x="1188" y="1581"/>
                    </a:lnTo>
                    <a:lnTo>
                      <a:pt x="1182" y="1574"/>
                    </a:lnTo>
                    <a:lnTo>
                      <a:pt x="1177" y="1564"/>
                    </a:lnTo>
                    <a:lnTo>
                      <a:pt x="1167" y="1551"/>
                    </a:lnTo>
                    <a:lnTo>
                      <a:pt x="1157" y="1534"/>
                    </a:lnTo>
                    <a:lnTo>
                      <a:pt x="1142" y="1511"/>
                    </a:lnTo>
                    <a:lnTo>
                      <a:pt x="1122" y="1480"/>
                    </a:lnTo>
                    <a:lnTo>
                      <a:pt x="1119" y="1479"/>
                    </a:lnTo>
                    <a:lnTo>
                      <a:pt x="1114" y="1477"/>
                    </a:lnTo>
                    <a:lnTo>
                      <a:pt x="1110" y="1475"/>
                    </a:lnTo>
                    <a:lnTo>
                      <a:pt x="1105" y="1473"/>
                    </a:lnTo>
                    <a:lnTo>
                      <a:pt x="1094" y="1473"/>
                    </a:lnTo>
                    <a:lnTo>
                      <a:pt x="1086" y="1473"/>
                    </a:lnTo>
                    <a:lnTo>
                      <a:pt x="1079" y="1473"/>
                    </a:lnTo>
                    <a:lnTo>
                      <a:pt x="1073" y="1474"/>
                    </a:lnTo>
                    <a:lnTo>
                      <a:pt x="1068" y="1474"/>
                    </a:lnTo>
                    <a:lnTo>
                      <a:pt x="1063" y="1475"/>
                    </a:lnTo>
                    <a:lnTo>
                      <a:pt x="1057" y="1477"/>
                    </a:lnTo>
                    <a:lnTo>
                      <a:pt x="1049" y="1479"/>
                    </a:lnTo>
                    <a:lnTo>
                      <a:pt x="1046" y="1483"/>
                    </a:lnTo>
                    <a:lnTo>
                      <a:pt x="1045" y="1489"/>
                    </a:lnTo>
                    <a:lnTo>
                      <a:pt x="1043" y="1494"/>
                    </a:lnTo>
                    <a:lnTo>
                      <a:pt x="1041" y="1500"/>
                    </a:lnTo>
                    <a:lnTo>
                      <a:pt x="1033" y="1505"/>
                    </a:lnTo>
                    <a:lnTo>
                      <a:pt x="1025" y="1512"/>
                    </a:lnTo>
                    <a:lnTo>
                      <a:pt x="1015" y="1519"/>
                    </a:lnTo>
                    <a:lnTo>
                      <a:pt x="1007" y="1525"/>
                    </a:lnTo>
                    <a:lnTo>
                      <a:pt x="1005" y="1525"/>
                    </a:lnTo>
                    <a:lnTo>
                      <a:pt x="1001" y="1525"/>
                    </a:lnTo>
                    <a:lnTo>
                      <a:pt x="999" y="1525"/>
                    </a:lnTo>
                    <a:lnTo>
                      <a:pt x="996" y="1525"/>
                    </a:lnTo>
                    <a:lnTo>
                      <a:pt x="990" y="1520"/>
                    </a:lnTo>
                    <a:lnTo>
                      <a:pt x="985" y="1516"/>
                    </a:lnTo>
                    <a:lnTo>
                      <a:pt x="980" y="1511"/>
                    </a:lnTo>
                    <a:lnTo>
                      <a:pt x="975" y="1506"/>
                    </a:lnTo>
                    <a:lnTo>
                      <a:pt x="969" y="1502"/>
                    </a:lnTo>
                    <a:lnTo>
                      <a:pt x="965" y="1497"/>
                    </a:lnTo>
                    <a:lnTo>
                      <a:pt x="959" y="1493"/>
                    </a:lnTo>
                    <a:lnTo>
                      <a:pt x="953" y="1488"/>
                    </a:lnTo>
                    <a:lnTo>
                      <a:pt x="946" y="1478"/>
                    </a:lnTo>
                    <a:lnTo>
                      <a:pt x="942" y="1472"/>
                    </a:lnTo>
                    <a:lnTo>
                      <a:pt x="937" y="1466"/>
                    </a:lnTo>
                    <a:lnTo>
                      <a:pt x="929" y="1459"/>
                    </a:lnTo>
                    <a:lnTo>
                      <a:pt x="923" y="1449"/>
                    </a:lnTo>
                    <a:lnTo>
                      <a:pt x="917" y="1439"/>
                    </a:lnTo>
                    <a:lnTo>
                      <a:pt x="912" y="1428"/>
                    </a:lnTo>
                    <a:lnTo>
                      <a:pt x="906" y="1418"/>
                    </a:lnTo>
                    <a:lnTo>
                      <a:pt x="900" y="1415"/>
                    </a:lnTo>
                    <a:lnTo>
                      <a:pt x="895" y="1412"/>
                    </a:lnTo>
                    <a:lnTo>
                      <a:pt x="890" y="1410"/>
                    </a:lnTo>
                    <a:lnTo>
                      <a:pt x="884" y="1407"/>
                    </a:lnTo>
                    <a:lnTo>
                      <a:pt x="877" y="1395"/>
                    </a:lnTo>
                    <a:lnTo>
                      <a:pt x="871" y="1384"/>
                    </a:lnTo>
                    <a:lnTo>
                      <a:pt x="867" y="1377"/>
                    </a:lnTo>
                    <a:lnTo>
                      <a:pt x="862" y="1371"/>
                    </a:lnTo>
                    <a:lnTo>
                      <a:pt x="857" y="1364"/>
                    </a:lnTo>
                    <a:lnTo>
                      <a:pt x="852" y="1357"/>
                    </a:lnTo>
                    <a:lnTo>
                      <a:pt x="846" y="1349"/>
                    </a:lnTo>
                    <a:lnTo>
                      <a:pt x="838" y="1338"/>
                    </a:lnTo>
                    <a:lnTo>
                      <a:pt x="829" y="1337"/>
                    </a:lnTo>
                    <a:lnTo>
                      <a:pt x="822" y="1337"/>
                    </a:lnTo>
                    <a:lnTo>
                      <a:pt x="815" y="1337"/>
                    </a:lnTo>
                    <a:lnTo>
                      <a:pt x="810" y="1336"/>
                    </a:lnTo>
                    <a:lnTo>
                      <a:pt x="807" y="1336"/>
                    </a:lnTo>
                    <a:lnTo>
                      <a:pt x="804" y="1336"/>
                    </a:lnTo>
                    <a:lnTo>
                      <a:pt x="802" y="1336"/>
                    </a:lnTo>
                    <a:lnTo>
                      <a:pt x="801" y="1335"/>
                    </a:lnTo>
                    <a:lnTo>
                      <a:pt x="794" y="1334"/>
                    </a:lnTo>
                    <a:lnTo>
                      <a:pt x="788" y="1334"/>
                    </a:lnTo>
                    <a:lnTo>
                      <a:pt x="783" y="1334"/>
                    </a:lnTo>
                    <a:lnTo>
                      <a:pt x="778" y="1333"/>
                    </a:lnTo>
                    <a:lnTo>
                      <a:pt x="771" y="1334"/>
                    </a:lnTo>
                    <a:lnTo>
                      <a:pt x="762" y="1334"/>
                    </a:lnTo>
                    <a:lnTo>
                      <a:pt x="751" y="1334"/>
                    </a:lnTo>
                    <a:lnTo>
                      <a:pt x="736" y="1335"/>
                    </a:lnTo>
                    <a:lnTo>
                      <a:pt x="734" y="1341"/>
                    </a:lnTo>
                    <a:lnTo>
                      <a:pt x="732" y="1346"/>
                    </a:lnTo>
                    <a:lnTo>
                      <a:pt x="728" y="1352"/>
                    </a:lnTo>
                    <a:lnTo>
                      <a:pt x="726" y="1358"/>
                    </a:lnTo>
                    <a:lnTo>
                      <a:pt x="710" y="1357"/>
                    </a:lnTo>
                    <a:lnTo>
                      <a:pt x="694" y="1356"/>
                    </a:lnTo>
                    <a:lnTo>
                      <a:pt x="679" y="1354"/>
                    </a:lnTo>
                    <a:lnTo>
                      <a:pt x="663" y="1352"/>
                    </a:lnTo>
                    <a:lnTo>
                      <a:pt x="647" y="1351"/>
                    </a:lnTo>
                    <a:lnTo>
                      <a:pt x="630" y="1350"/>
                    </a:lnTo>
                    <a:lnTo>
                      <a:pt x="614" y="1349"/>
                    </a:lnTo>
                    <a:lnTo>
                      <a:pt x="598" y="1348"/>
                    </a:lnTo>
                    <a:lnTo>
                      <a:pt x="591" y="1346"/>
                    </a:lnTo>
                    <a:lnTo>
                      <a:pt x="584" y="1345"/>
                    </a:lnTo>
                    <a:lnTo>
                      <a:pt x="577" y="1343"/>
                    </a:lnTo>
                    <a:lnTo>
                      <a:pt x="569" y="1342"/>
                    </a:lnTo>
                    <a:lnTo>
                      <a:pt x="562" y="1339"/>
                    </a:lnTo>
                    <a:lnTo>
                      <a:pt x="555" y="1338"/>
                    </a:lnTo>
                    <a:lnTo>
                      <a:pt x="547" y="1336"/>
                    </a:lnTo>
                    <a:lnTo>
                      <a:pt x="541" y="1335"/>
                    </a:lnTo>
                    <a:lnTo>
                      <a:pt x="531" y="1331"/>
                    </a:lnTo>
                    <a:lnTo>
                      <a:pt x="522" y="1327"/>
                    </a:lnTo>
                    <a:lnTo>
                      <a:pt x="513" y="1323"/>
                    </a:lnTo>
                    <a:lnTo>
                      <a:pt x="504" y="1319"/>
                    </a:lnTo>
                    <a:lnTo>
                      <a:pt x="494" y="1315"/>
                    </a:lnTo>
                    <a:lnTo>
                      <a:pt x="485" y="1311"/>
                    </a:lnTo>
                    <a:lnTo>
                      <a:pt x="476" y="1307"/>
                    </a:lnTo>
                    <a:lnTo>
                      <a:pt x="467" y="1303"/>
                    </a:lnTo>
                    <a:lnTo>
                      <a:pt x="462" y="1297"/>
                    </a:lnTo>
                    <a:lnTo>
                      <a:pt x="458" y="1292"/>
                    </a:lnTo>
                    <a:lnTo>
                      <a:pt x="452" y="1289"/>
                    </a:lnTo>
                    <a:lnTo>
                      <a:pt x="448" y="1285"/>
                    </a:lnTo>
                    <a:lnTo>
                      <a:pt x="440" y="1282"/>
                    </a:lnTo>
                    <a:lnTo>
                      <a:pt x="434" y="1280"/>
                    </a:lnTo>
                    <a:lnTo>
                      <a:pt x="430" y="1277"/>
                    </a:lnTo>
                    <a:lnTo>
                      <a:pt x="426" y="1276"/>
                    </a:lnTo>
                    <a:lnTo>
                      <a:pt x="423" y="1274"/>
                    </a:lnTo>
                    <a:lnTo>
                      <a:pt x="418" y="1273"/>
                    </a:lnTo>
                    <a:lnTo>
                      <a:pt x="415" y="1272"/>
                    </a:lnTo>
                    <a:lnTo>
                      <a:pt x="409" y="1270"/>
                    </a:lnTo>
                    <a:lnTo>
                      <a:pt x="408" y="1268"/>
                    </a:lnTo>
                    <a:lnTo>
                      <a:pt x="408" y="1265"/>
                    </a:lnTo>
                    <a:lnTo>
                      <a:pt x="407" y="1262"/>
                    </a:lnTo>
                    <a:lnTo>
                      <a:pt x="406" y="1260"/>
                    </a:lnTo>
                    <a:lnTo>
                      <a:pt x="399" y="1255"/>
                    </a:lnTo>
                    <a:lnTo>
                      <a:pt x="392" y="1252"/>
                    </a:lnTo>
                    <a:lnTo>
                      <a:pt x="385" y="1248"/>
                    </a:lnTo>
                    <a:lnTo>
                      <a:pt x="378" y="1244"/>
                    </a:lnTo>
                    <a:lnTo>
                      <a:pt x="378" y="1239"/>
                    </a:lnTo>
                    <a:lnTo>
                      <a:pt x="377" y="1235"/>
                    </a:lnTo>
                    <a:lnTo>
                      <a:pt x="377" y="1229"/>
                    </a:lnTo>
                    <a:lnTo>
                      <a:pt x="376" y="1224"/>
                    </a:lnTo>
                    <a:lnTo>
                      <a:pt x="360" y="1223"/>
                    </a:lnTo>
                    <a:lnTo>
                      <a:pt x="345" y="1222"/>
                    </a:lnTo>
                    <a:lnTo>
                      <a:pt x="328" y="1222"/>
                    </a:lnTo>
                    <a:lnTo>
                      <a:pt x="313" y="1221"/>
                    </a:lnTo>
                    <a:lnTo>
                      <a:pt x="297" y="1220"/>
                    </a:lnTo>
                    <a:lnTo>
                      <a:pt x="282" y="1219"/>
                    </a:lnTo>
                    <a:lnTo>
                      <a:pt x="266" y="1217"/>
                    </a:lnTo>
                    <a:lnTo>
                      <a:pt x="250" y="1216"/>
                    </a:lnTo>
                    <a:lnTo>
                      <a:pt x="248" y="1206"/>
                    </a:lnTo>
                    <a:lnTo>
                      <a:pt x="245" y="1196"/>
                    </a:lnTo>
                    <a:lnTo>
                      <a:pt x="242" y="1185"/>
                    </a:lnTo>
                    <a:lnTo>
                      <a:pt x="240" y="1175"/>
                    </a:lnTo>
                    <a:lnTo>
                      <a:pt x="234" y="1164"/>
                    </a:lnTo>
                    <a:lnTo>
                      <a:pt x="228" y="1154"/>
                    </a:lnTo>
                    <a:lnTo>
                      <a:pt x="222" y="1144"/>
                    </a:lnTo>
                    <a:lnTo>
                      <a:pt x="217" y="1132"/>
                    </a:lnTo>
                    <a:lnTo>
                      <a:pt x="213" y="1130"/>
                    </a:lnTo>
                    <a:lnTo>
                      <a:pt x="210" y="1126"/>
                    </a:lnTo>
                    <a:lnTo>
                      <a:pt x="206" y="1124"/>
                    </a:lnTo>
                    <a:lnTo>
                      <a:pt x="203" y="1122"/>
                    </a:lnTo>
                    <a:lnTo>
                      <a:pt x="199" y="1121"/>
                    </a:lnTo>
                    <a:lnTo>
                      <a:pt x="196" y="1119"/>
                    </a:lnTo>
                    <a:lnTo>
                      <a:pt x="191" y="1119"/>
                    </a:lnTo>
                    <a:lnTo>
                      <a:pt x="188" y="1118"/>
                    </a:lnTo>
                    <a:lnTo>
                      <a:pt x="183" y="1110"/>
                    </a:lnTo>
                    <a:lnTo>
                      <a:pt x="180" y="1103"/>
                    </a:lnTo>
                    <a:lnTo>
                      <a:pt x="176" y="1098"/>
                    </a:lnTo>
                    <a:lnTo>
                      <a:pt x="175" y="1092"/>
                    </a:lnTo>
                    <a:lnTo>
                      <a:pt x="171" y="1091"/>
                    </a:lnTo>
                    <a:lnTo>
                      <a:pt x="167" y="1090"/>
                    </a:lnTo>
                    <a:lnTo>
                      <a:pt x="162" y="1090"/>
                    </a:lnTo>
                    <a:lnTo>
                      <a:pt x="158" y="1088"/>
                    </a:lnTo>
                    <a:lnTo>
                      <a:pt x="153" y="1087"/>
                    </a:lnTo>
                    <a:lnTo>
                      <a:pt x="150" y="1086"/>
                    </a:lnTo>
                    <a:lnTo>
                      <a:pt x="145" y="1085"/>
                    </a:lnTo>
                    <a:lnTo>
                      <a:pt x="141" y="1084"/>
                    </a:lnTo>
                    <a:lnTo>
                      <a:pt x="138" y="1078"/>
                    </a:lnTo>
                    <a:lnTo>
                      <a:pt x="136" y="1072"/>
                    </a:lnTo>
                    <a:lnTo>
                      <a:pt x="134" y="1067"/>
                    </a:lnTo>
                    <a:lnTo>
                      <a:pt x="131" y="1061"/>
                    </a:lnTo>
                    <a:lnTo>
                      <a:pt x="124" y="1058"/>
                    </a:lnTo>
                    <a:lnTo>
                      <a:pt x="118" y="1055"/>
                    </a:lnTo>
                    <a:lnTo>
                      <a:pt x="111" y="1053"/>
                    </a:lnTo>
                    <a:lnTo>
                      <a:pt x="103" y="1050"/>
                    </a:lnTo>
                    <a:lnTo>
                      <a:pt x="98" y="1046"/>
                    </a:lnTo>
                    <a:lnTo>
                      <a:pt x="95" y="1042"/>
                    </a:lnTo>
                    <a:lnTo>
                      <a:pt x="90" y="1039"/>
                    </a:lnTo>
                    <a:lnTo>
                      <a:pt x="85" y="1034"/>
                    </a:lnTo>
                    <a:lnTo>
                      <a:pt x="86" y="1024"/>
                    </a:lnTo>
                    <a:lnTo>
                      <a:pt x="88" y="1018"/>
                    </a:lnTo>
                    <a:lnTo>
                      <a:pt x="89" y="1012"/>
                    </a:lnTo>
                    <a:lnTo>
                      <a:pt x="92" y="1005"/>
                    </a:lnTo>
                    <a:lnTo>
                      <a:pt x="88" y="992"/>
                    </a:lnTo>
                    <a:lnTo>
                      <a:pt x="83" y="977"/>
                    </a:lnTo>
                    <a:lnTo>
                      <a:pt x="78" y="962"/>
                    </a:lnTo>
                    <a:lnTo>
                      <a:pt x="74" y="947"/>
                    </a:lnTo>
                    <a:lnTo>
                      <a:pt x="69" y="933"/>
                    </a:lnTo>
                    <a:lnTo>
                      <a:pt x="65" y="918"/>
                    </a:lnTo>
                    <a:lnTo>
                      <a:pt x="59" y="903"/>
                    </a:lnTo>
                    <a:lnTo>
                      <a:pt x="54" y="888"/>
                    </a:lnTo>
                    <a:lnTo>
                      <a:pt x="56" y="882"/>
                    </a:lnTo>
                    <a:lnTo>
                      <a:pt x="59" y="876"/>
                    </a:lnTo>
                    <a:lnTo>
                      <a:pt x="61" y="871"/>
                    </a:lnTo>
                    <a:lnTo>
                      <a:pt x="62" y="862"/>
                    </a:lnTo>
                    <a:lnTo>
                      <a:pt x="59" y="862"/>
                    </a:lnTo>
                    <a:lnTo>
                      <a:pt x="55" y="860"/>
                    </a:lnTo>
                    <a:lnTo>
                      <a:pt x="52" y="859"/>
                    </a:lnTo>
                    <a:lnTo>
                      <a:pt x="47" y="858"/>
                    </a:lnTo>
                    <a:lnTo>
                      <a:pt x="39" y="829"/>
                    </a:lnTo>
                    <a:lnTo>
                      <a:pt x="35" y="813"/>
                    </a:lnTo>
                    <a:lnTo>
                      <a:pt x="33" y="805"/>
                    </a:lnTo>
                    <a:lnTo>
                      <a:pt x="33" y="799"/>
                    </a:lnTo>
                    <a:lnTo>
                      <a:pt x="33" y="776"/>
                    </a:lnTo>
                    <a:lnTo>
                      <a:pt x="31" y="772"/>
                    </a:lnTo>
                    <a:lnTo>
                      <a:pt x="28" y="767"/>
                    </a:lnTo>
                    <a:lnTo>
                      <a:pt x="25" y="764"/>
                    </a:lnTo>
                    <a:lnTo>
                      <a:pt x="22" y="759"/>
                    </a:lnTo>
                    <a:lnTo>
                      <a:pt x="10" y="722"/>
                    </a:lnTo>
                    <a:lnTo>
                      <a:pt x="5" y="700"/>
                    </a:lnTo>
                    <a:lnTo>
                      <a:pt x="1" y="686"/>
                    </a:lnTo>
                    <a:lnTo>
                      <a:pt x="0" y="673"/>
                    </a:lnTo>
                    <a:lnTo>
                      <a:pt x="0" y="648"/>
                    </a:lnTo>
                    <a:lnTo>
                      <a:pt x="0" y="624"/>
                    </a:lnTo>
                    <a:lnTo>
                      <a:pt x="0" y="600"/>
                    </a:lnTo>
                    <a:lnTo>
                      <a:pt x="0" y="575"/>
                    </a:lnTo>
                    <a:lnTo>
                      <a:pt x="2" y="561"/>
                    </a:lnTo>
                    <a:lnTo>
                      <a:pt x="6" y="546"/>
                    </a:lnTo>
                    <a:lnTo>
                      <a:pt x="8" y="532"/>
                    </a:lnTo>
                    <a:lnTo>
                      <a:pt x="10" y="517"/>
                    </a:lnTo>
                    <a:lnTo>
                      <a:pt x="13" y="516"/>
                    </a:lnTo>
                    <a:lnTo>
                      <a:pt x="16" y="515"/>
                    </a:lnTo>
                    <a:lnTo>
                      <a:pt x="18" y="514"/>
                    </a:lnTo>
                    <a:lnTo>
                      <a:pt x="22" y="513"/>
                    </a:lnTo>
                    <a:lnTo>
                      <a:pt x="24" y="495"/>
                    </a:lnTo>
                    <a:lnTo>
                      <a:pt x="27" y="478"/>
                    </a:lnTo>
                    <a:lnTo>
                      <a:pt x="28" y="450"/>
                    </a:lnTo>
                    <a:lnTo>
                      <a:pt x="29" y="402"/>
                    </a:lnTo>
                    <a:lnTo>
                      <a:pt x="33" y="395"/>
                    </a:lnTo>
                    <a:lnTo>
                      <a:pt x="37" y="389"/>
                    </a:lnTo>
                    <a:lnTo>
                      <a:pt x="41" y="382"/>
                    </a:lnTo>
                    <a:lnTo>
                      <a:pt x="46" y="375"/>
                    </a:lnTo>
                    <a:lnTo>
                      <a:pt x="50" y="370"/>
                    </a:lnTo>
                    <a:lnTo>
                      <a:pt x="54" y="363"/>
                    </a:lnTo>
                    <a:lnTo>
                      <a:pt x="59" y="357"/>
                    </a:lnTo>
                    <a:lnTo>
                      <a:pt x="63" y="350"/>
                    </a:lnTo>
                    <a:lnTo>
                      <a:pt x="69" y="332"/>
                    </a:lnTo>
                    <a:lnTo>
                      <a:pt x="75" y="312"/>
                    </a:lnTo>
                    <a:lnTo>
                      <a:pt x="81" y="294"/>
                    </a:lnTo>
                    <a:lnTo>
                      <a:pt x="86" y="275"/>
                    </a:lnTo>
                    <a:lnTo>
                      <a:pt x="93" y="259"/>
                    </a:lnTo>
                    <a:lnTo>
                      <a:pt x="101" y="244"/>
                    </a:lnTo>
                    <a:lnTo>
                      <a:pt x="108" y="228"/>
                    </a:lnTo>
                    <a:lnTo>
                      <a:pt x="115" y="212"/>
                    </a:lnTo>
                    <a:lnTo>
                      <a:pt x="115" y="208"/>
                    </a:lnTo>
                    <a:lnTo>
                      <a:pt x="116" y="205"/>
                    </a:lnTo>
                    <a:lnTo>
                      <a:pt x="116" y="202"/>
                    </a:lnTo>
                    <a:lnTo>
                      <a:pt x="116" y="197"/>
                    </a:lnTo>
                    <a:lnTo>
                      <a:pt x="122" y="196"/>
                    </a:lnTo>
                    <a:lnTo>
                      <a:pt x="124" y="196"/>
                    </a:lnTo>
                    <a:lnTo>
                      <a:pt x="127" y="193"/>
                    </a:lnTo>
                    <a:lnTo>
                      <a:pt x="129" y="191"/>
                    </a:lnTo>
                    <a:lnTo>
                      <a:pt x="127" y="189"/>
                    </a:lnTo>
                    <a:lnTo>
                      <a:pt x="126" y="185"/>
                    </a:lnTo>
                    <a:lnTo>
                      <a:pt x="124" y="176"/>
                    </a:lnTo>
                    <a:lnTo>
                      <a:pt x="123" y="160"/>
                    </a:lnTo>
                    <a:lnTo>
                      <a:pt x="126" y="157"/>
                    </a:lnTo>
                    <a:lnTo>
                      <a:pt x="126" y="152"/>
                    </a:lnTo>
                    <a:lnTo>
                      <a:pt x="126" y="147"/>
                    </a:lnTo>
                    <a:lnTo>
                      <a:pt x="123" y="143"/>
                    </a:lnTo>
                    <a:lnTo>
                      <a:pt x="124" y="136"/>
                    </a:lnTo>
                    <a:lnTo>
                      <a:pt x="126" y="124"/>
                    </a:lnTo>
                    <a:lnTo>
                      <a:pt x="128" y="99"/>
                    </a:lnTo>
                    <a:lnTo>
                      <a:pt x="130" y="53"/>
                    </a:lnTo>
                    <a:lnTo>
                      <a:pt x="130" y="51"/>
                    </a:lnTo>
                    <a:lnTo>
                      <a:pt x="131" y="47"/>
                    </a:lnTo>
                    <a:lnTo>
                      <a:pt x="133" y="45"/>
                    </a:lnTo>
                    <a:lnTo>
                      <a:pt x="134" y="41"/>
                    </a:lnTo>
                    <a:lnTo>
                      <a:pt x="143" y="47"/>
                    </a:lnTo>
                    <a:lnTo>
                      <a:pt x="151" y="53"/>
                    </a:lnTo>
                    <a:lnTo>
                      <a:pt x="160" y="59"/>
                    </a:lnTo>
                    <a:lnTo>
                      <a:pt x="168" y="66"/>
                    </a:lnTo>
                    <a:lnTo>
                      <a:pt x="177" y="71"/>
                    </a:lnTo>
                    <a:lnTo>
                      <a:pt x="186" y="77"/>
                    </a:lnTo>
                    <a:lnTo>
                      <a:pt x="195" y="83"/>
                    </a:lnTo>
                    <a:lnTo>
                      <a:pt x="203" y="90"/>
                    </a:lnTo>
                    <a:lnTo>
                      <a:pt x="204" y="92"/>
                    </a:lnTo>
                    <a:lnTo>
                      <a:pt x="206" y="96"/>
                    </a:lnTo>
                    <a:lnTo>
                      <a:pt x="207" y="99"/>
                    </a:lnTo>
                    <a:lnTo>
                      <a:pt x="209" y="103"/>
                    </a:lnTo>
                    <a:lnTo>
                      <a:pt x="209" y="105"/>
                    </a:lnTo>
                    <a:lnTo>
                      <a:pt x="207" y="109"/>
                    </a:lnTo>
                    <a:lnTo>
                      <a:pt x="207" y="113"/>
                    </a:lnTo>
                    <a:lnTo>
                      <a:pt x="206" y="116"/>
                    </a:lnTo>
                    <a:lnTo>
                      <a:pt x="206" y="117"/>
                    </a:lnTo>
                    <a:lnTo>
                      <a:pt x="202" y="121"/>
                    </a:lnTo>
                    <a:lnTo>
                      <a:pt x="197" y="126"/>
                    </a:lnTo>
                    <a:lnTo>
                      <a:pt x="191" y="130"/>
                    </a:lnTo>
                    <a:lnTo>
                      <a:pt x="189" y="136"/>
                    </a:lnTo>
                    <a:lnTo>
                      <a:pt x="190" y="139"/>
                    </a:lnTo>
                    <a:lnTo>
                      <a:pt x="197" y="143"/>
                    </a:lnTo>
                    <a:lnTo>
                      <a:pt x="213" y="144"/>
                    </a:lnTo>
                    <a:lnTo>
                      <a:pt x="222" y="131"/>
                    </a:lnTo>
                    <a:lnTo>
                      <a:pt x="228" y="114"/>
                    </a:lnTo>
                    <a:lnTo>
                      <a:pt x="230" y="97"/>
                    </a:lnTo>
                    <a:lnTo>
                      <a:pt x="234" y="85"/>
                    </a:lnTo>
                    <a:lnTo>
                      <a:pt x="234" y="76"/>
                    </a:lnTo>
                    <a:lnTo>
                      <a:pt x="235" y="68"/>
                    </a:lnTo>
                    <a:lnTo>
                      <a:pt x="235" y="59"/>
                    </a:lnTo>
                    <a:lnTo>
                      <a:pt x="236" y="51"/>
                    </a:lnTo>
                    <a:lnTo>
                      <a:pt x="234" y="44"/>
                    </a:lnTo>
                    <a:lnTo>
                      <a:pt x="232" y="37"/>
                    </a:lnTo>
                    <a:lnTo>
                      <a:pt x="229" y="31"/>
                    </a:lnTo>
                    <a:lnTo>
                      <a:pt x="227" y="24"/>
                    </a:lnTo>
                    <a:lnTo>
                      <a:pt x="229" y="24"/>
                    </a:lnTo>
                    <a:lnTo>
                      <a:pt x="230" y="24"/>
                    </a:lnTo>
                    <a:lnTo>
                      <a:pt x="233" y="24"/>
                    </a:lnTo>
                    <a:lnTo>
                      <a:pt x="235" y="23"/>
                    </a:lnTo>
                    <a:lnTo>
                      <a:pt x="265" y="32"/>
                    </a:lnTo>
                    <a:lnTo>
                      <a:pt x="288" y="39"/>
                    </a:lnTo>
                    <a:lnTo>
                      <a:pt x="305" y="45"/>
                    </a:lnTo>
                    <a:lnTo>
                      <a:pt x="316" y="48"/>
                    </a:lnTo>
                    <a:lnTo>
                      <a:pt x="324" y="51"/>
                    </a:lnTo>
                    <a:lnTo>
                      <a:pt x="327" y="53"/>
                    </a:lnTo>
                    <a:lnTo>
                      <a:pt x="330" y="54"/>
                    </a:lnTo>
                    <a:lnTo>
                      <a:pt x="331" y="55"/>
                    </a:lnTo>
                    <a:lnTo>
                      <a:pt x="353" y="60"/>
                    </a:lnTo>
                    <a:lnTo>
                      <a:pt x="371" y="64"/>
                    </a:lnTo>
                    <a:lnTo>
                      <a:pt x="386" y="68"/>
                    </a:lnTo>
                    <a:lnTo>
                      <a:pt x="402" y="71"/>
                    </a:lnTo>
                    <a:lnTo>
                      <a:pt x="419" y="76"/>
                    </a:lnTo>
                    <a:lnTo>
                      <a:pt x="439" y="81"/>
                    </a:lnTo>
                    <a:lnTo>
                      <a:pt x="464" y="88"/>
                    </a:lnTo>
                    <a:lnTo>
                      <a:pt x="497" y="94"/>
                    </a:lnTo>
                    <a:lnTo>
                      <a:pt x="528" y="99"/>
                    </a:lnTo>
                    <a:lnTo>
                      <a:pt x="559" y="103"/>
                    </a:lnTo>
                    <a:lnTo>
                      <a:pt x="589" y="107"/>
                    </a:lnTo>
                    <a:lnTo>
                      <a:pt x="619" y="111"/>
                    </a:lnTo>
                    <a:lnTo>
                      <a:pt x="648" y="114"/>
                    </a:lnTo>
                    <a:lnTo>
                      <a:pt x="674" y="117"/>
                    </a:lnTo>
                    <a:lnTo>
                      <a:pt x="701" y="121"/>
                    </a:lnTo>
                    <a:lnTo>
                      <a:pt x="725" y="124"/>
                    </a:lnTo>
                    <a:lnTo>
                      <a:pt x="748" y="127"/>
                    </a:lnTo>
                    <a:lnTo>
                      <a:pt x="770" y="130"/>
                    </a:lnTo>
                    <a:lnTo>
                      <a:pt x="788" y="132"/>
                    </a:lnTo>
                    <a:lnTo>
                      <a:pt x="806" y="135"/>
                    </a:lnTo>
                    <a:lnTo>
                      <a:pt x="821" y="137"/>
                    </a:lnTo>
                    <a:lnTo>
                      <a:pt x="833" y="138"/>
                    </a:lnTo>
                    <a:lnTo>
                      <a:pt x="842" y="141"/>
                    </a:lnTo>
                    <a:lnTo>
                      <a:pt x="849" y="142"/>
                    </a:lnTo>
                    <a:lnTo>
                      <a:pt x="861" y="142"/>
                    </a:lnTo>
                    <a:lnTo>
                      <a:pt x="874" y="143"/>
                    </a:lnTo>
                    <a:lnTo>
                      <a:pt x="885" y="143"/>
                    </a:lnTo>
                    <a:lnTo>
                      <a:pt x="898" y="144"/>
                    </a:lnTo>
                    <a:lnTo>
                      <a:pt x="909" y="145"/>
                    </a:lnTo>
                    <a:lnTo>
                      <a:pt x="922" y="145"/>
                    </a:lnTo>
                    <a:lnTo>
                      <a:pt x="933" y="146"/>
                    </a:lnTo>
                    <a:lnTo>
                      <a:pt x="946" y="146"/>
                    </a:lnTo>
                    <a:lnTo>
                      <a:pt x="965" y="146"/>
                    </a:lnTo>
                    <a:lnTo>
                      <a:pt x="983" y="146"/>
                    </a:lnTo>
                    <a:lnTo>
                      <a:pt x="1001" y="146"/>
                    </a:lnTo>
                    <a:lnTo>
                      <a:pt x="1020" y="146"/>
                    </a:lnTo>
                    <a:lnTo>
                      <a:pt x="1038" y="146"/>
                    </a:lnTo>
                    <a:lnTo>
                      <a:pt x="1057" y="146"/>
                    </a:lnTo>
                    <a:lnTo>
                      <a:pt x="1075" y="146"/>
                    </a:lnTo>
                    <a:lnTo>
                      <a:pt x="1094" y="146"/>
                    </a:lnTo>
                    <a:lnTo>
                      <a:pt x="1111" y="146"/>
                    </a:lnTo>
                    <a:lnTo>
                      <a:pt x="1129" y="146"/>
                    </a:lnTo>
                    <a:lnTo>
                      <a:pt x="1148" y="146"/>
                    </a:lnTo>
                    <a:lnTo>
                      <a:pt x="1166" y="146"/>
                    </a:lnTo>
                    <a:lnTo>
                      <a:pt x="1185" y="146"/>
                    </a:lnTo>
                    <a:lnTo>
                      <a:pt x="1203" y="146"/>
                    </a:lnTo>
                    <a:lnTo>
                      <a:pt x="1222" y="146"/>
                    </a:lnTo>
                    <a:lnTo>
                      <a:pt x="1240" y="146"/>
                    </a:lnTo>
                    <a:lnTo>
                      <a:pt x="1253" y="146"/>
                    </a:lnTo>
                    <a:lnTo>
                      <a:pt x="1264" y="145"/>
                    </a:lnTo>
                    <a:lnTo>
                      <a:pt x="1277" y="145"/>
                    </a:lnTo>
                    <a:lnTo>
                      <a:pt x="1288" y="144"/>
                    </a:lnTo>
                    <a:lnTo>
                      <a:pt x="1300" y="143"/>
                    </a:lnTo>
                    <a:lnTo>
                      <a:pt x="1313" y="143"/>
                    </a:lnTo>
                    <a:lnTo>
                      <a:pt x="1324" y="142"/>
                    </a:lnTo>
                    <a:lnTo>
                      <a:pt x="1337" y="142"/>
                    </a:lnTo>
                    <a:lnTo>
                      <a:pt x="1340" y="141"/>
                    </a:lnTo>
                    <a:lnTo>
                      <a:pt x="1344" y="138"/>
                    </a:lnTo>
                    <a:lnTo>
                      <a:pt x="1347" y="137"/>
                    </a:lnTo>
                    <a:lnTo>
                      <a:pt x="1352" y="135"/>
                    </a:lnTo>
                    <a:lnTo>
                      <a:pt x="1356" y="135"/>
                    </a:lnTo>
                    <a:lnTo>
                      <a:pt x="1361" y="135"/>
                    </a:lnTo>
                    <a:lnTo>
                      <a:pt x="1366" y="135"/>
                    </a:lnTo>
                    <a:lnTo>
                      <a:pt x="1369" y="135"/>
                    </a:lnTo>
                    <a:lnTo>
                      <a:pt x="1374" y="135"/>
                    </a:lnTo>
                    <a:lnTo>
                      <a:pt x="1378" y="135"/>
                    </a:lnTo>
                    <a:lnTo>
                      <a:pt x="1383" y="135"/>
                    </a:lnTo>
                    <a:lnTo>
                      <a:pt x="1386" y="135"/>
                    </a:lnTo>
                    <a:lnTo>
                      <a:pt x="1394" y="127"/>
                    </a:lnTo>
                    <a:lnTo>
                      <a:pt x="1401" y="117"/>
                    </a:lnTo>
                    <a:lnTo>
                      <a:pt x="1408" y="109"/>
                    </a:lnTo>
                    <a:lnTo>
                      <a:pt x="1415" y="100"/>
                    </a:lnTo>
                    <a:lnTo>
                      <a:pt x="1420" y="103"/>
                    </a:lnTo>
                    <a:lnTo>
                      <a:pt x="1423" y="105"/>
                    </a:lnTo>
                    <a:lnTo>
                      <a:pt x="1427" y="108"/>
                    </a:lnTo>
                    <a:lnTo>
                      <a:pt x="1431" y="111"/>
                    </a:lnTo>
                    <a:lnTo>
                      <a:pt x="1431" y="115"/>
                    </a:lnTo>
                    <a:lnTo>
                      <a:pt x="1431" y="119"/>
                    </a:lnTo>
                    <a:lnTo>
                      <a:pt x="1431" y="123"/>
                    </a:lnTo>
                    <a:lnTo>
                      <a:pt x="1431" y="128"/>
                    </a:lnTo>
                    <a:lnTo>
                      <a:pt x="1435" y="132"/>
                    </a:lnTo>
                    <a:lnTo>
                      <a:pt x="1437" y="135"/>
                    </a:lnTo>
                    <a:lnTo>
                      <a:pt x="1438" y="138"/>
                    </a:lnTo>
                    <a:lnTo>
                      <a:pt x="1439" y="143"/>
                    </a:lnTo>
                    <a:lnTo>
                      <a:pt x="1438" y="144"/>
                    </a:lnTo>
                    <a:lnTo>
                      <a:pt x="1437" y="146"/>
                    </a:lnTo>
                    <a:lnTo>
                      <a:pt x="1437" y="149"/>
                    </a:lnTo>
                    <a:lnTo>
                      <a:pt x="1437" y="154"/>
                    </a:lnTo>
                    <a:lnTo>
                      <a:pt x="1442" y="157"/>
                    </a:lnTo>
                    <a:lnTo>
                      <a:pt x="1446" y="159"/>
                    </a:lnTo>
                    <a:lnTo>
                      <a:pt x="1451" y="161"/>
                    </a:lnTo>
                    <a:lnTo>
                      <a:pt x="1456" y="164"/>
                    </a:lnTo>
                    <a:lnTo>
                      <a:pt x="1461" y="164"/>
                    </a:lnTo>
                    <a:lnTo>
                      <a:pt x="1466" y="162"/>
                    </a:lnTo>
                    <a:lnTo>
                      <a:pt x="1472" y="162"/>
                    </a:lnTo>
                    <a:lnTo>
                      <a:pt x="1477" y="162"/>
                    </a:lnTo>
                    <a:lnTo>
                      <a:pt x="1483" y="162"/>
                    </a:lnTo>
                    <a:lnTo>
                      <a:pt x="1489" y="162"/>
                    </a:lnTo>
                    <a:lnTo>
                      <a:pt x="1495" y="161"/>
                    </a:lnTo>
                    <a:lnTo>
                      <a:pt x="1500" y="161"/>
                    </a:lnTo>
                    <a:lnTo>
                      <a:pt x="1507" y="165"/>
                    </a:lnTo>
                    <a:lnTo>
                      <a:pt x="1514" y="167"/>
                    </a:lnTo>
                    <a:lnTo>
                      <a:pt x="1520" y="170"/>
                    </a:lnTo>
                    <a:lnTo>
                      <a:pt x="1527" y="174"/>
                    </a:lnTo>
                    <a:lnTo>
                      <a:pt x="1534" y="177"/>
                    </a:lnTo>
                    <a:lnTo>
                      <a:pt x="1540" y="181"/>
                    </a:lnTo>
                    <a:lnTo>
                      <a:pt x="1547" y="183"/>
                    </a:lnTo>
                    <a:lnTo>
                      <a:pt x="1554" y="187"/>
                    </a:lnTo>
                    <a:lnTo>
                      <a:pt x="1560" y="188"/>
                    </a:lnTo>
                    <a:lnTo>
                      <a:pt x="1566" y="189"/>
                    </a:lnTo>
                    <a:lnTo>
                      <a:pt x="1571" y="190"/>
                    </a:lnTo>
                    <a:lnTo>
                      <a:pt x="1577" y="192"/>
                    </a:lnTo>
                    <a:lnTo>
                      <a:pt x="1581" y="193"/>
                    </a:lnTo>
                    <a:lnTo>
                      <a:pt x="1588" y="195"/>
                    </a:lnTo>
                    <a:lnTo>
                      <a:pt x="1596" y="197"/>
                    </a:lnTo>
                    <a:lnTo>
                      <a:pt x="1605" y="198"/>
                    </a:lnTo>
                    <a:lnTo>
                      <a:pt x="1616" y="198"/>
                    </a:lnTo>
                    <a:lnTo>
                      <a:pt x="1624" y="198"/>
                    </a:lnTo>
                    <a:lnTo>
                      <a:pt x="1630" y="197"/>
                    </a:lnTo>
                    <a:lnTo>
                      <a:pt x="1635" y="197"/>
                    </a:lnTo>
                    <a:lnTo>
                      <a:pt x="1640" y="197"/>
                    </a:lnTo>
                    <a:lnTo>
                      <a:pt x="1643" y="197"/>
                    </a:lnTo>
                    <a:lnTo>
                      <a:pt x="1647" y="197"/>
                    </a:lnTo>
                    <a:lnTo>
                      <a:pt x="1649" y="197"/>
                    </a:lnTo>
                    <a:lnTo>
                      <a:pt x="1642" y="204"/>
                    </a:lnTo>
                    <a:lnTo>
                      <a:pt x="1633" y="212"/>
                    </a:lnTo>
                    <a:lnTo>
                      <a:pt x="1624" y="219"/>
                    </a:lnTo>
                    <a:lnTo>
                      <a:pt x="1613" y="226"/>
                    </a:lnTo>
                    <a:lnTo>
                      <a:pt x="1603" y="233"/>
                    </a:lnTo>
                    <a:lnTo>
                      <a:pt x="1593" y="240"/>
                    </a:lnTo>
                    <a:lnTo>
                      <a:pt x="1582" y="246"/>
                    </a:lnTo>
                    <a:lnTo>
                      <a:pt x="1573" y="253"/>
                    </a:lnTo>
                    <a:lnTo>
                      <a:pt x="1567" y="257"/>
                    </a:lnTo>
                    <a:lnTo>
                      <a:pt x="1562" y="261"/>
                    </a:lnTo>
                    <a:lnTo>
                      <a:pt x="1556" y="266"/>
                    </a:lnTo>
                    <a:lnTo>
                      <a:pt x="1552" y="271"/>
                    </a:lnTo>
                    <a:lnTo>
                      <a:pt x="1552" y="274"/>
                    </a:lnTo>
                    <a:lnTo>
                      <a:pt x="1551" y="281"/>
                    </a:lnTo>
                    <a:lnTo>
                      <a:pt x="1550" y="289"/>
                    </a:lnTo>
                    <a:lnTo>
                      <a:pt x="1551" y="294"/>
                    </a:lnTo>
                    <a:lnTo>
                      <a:pt x="1559" y="296"/>
                    </a:lnTo>
                    <a:lnTo>
                      <a:pt x="1566" y="296"/>
                    </a:lnTo>
                    <a:lnTo>
                      <a:pt x="1572" y="295"/>
                    </a:lnTo>
                    <a:lnTo>
                      <a:pt x="1578" y="293"/>
                    </a:lnTo>
                    <a:lnTo>
                      <a:pt x="1582" y="290"/>
                    </a:lnTo>
                    <a:lnTo>
                      <a:pt x="1587" y="288"/>
                    </a:lnTo>
                    <a:lnTo>
                      <a:pt x="1592" y="286"/>
                    </a:lnTo>
                    <a:lnTo>
                      <a:pt x="1597" y="287"/>
                    </a:lnTo>
                    <a:lnTo>
                      <a:pt x="1601" y="289"/>
                    </a:lnTo>
                    <a:lnTo>
                      <a:pt x="1600" y="295"/>
                    </a:lnTo>
                    <a:lnTo>
                      <a:pt x="1598" y="302"/>
                    </a:lnTo>
                    <a:lnTo>
                      <a:pt x="1597" y="308"/>
                    </a:lnTo>
                    <a:lnTo>
                      <a:pt x="1602" y="308"/>
                    </a:lnTo>
                    <a:lnTo>
                      <a:pt x="1607" y="306"/>
                    </a:lnTo>
                    <a:lnTo>
                      <a:pt x="1612" y="306"/>
                    </a:lnTo>
                    <a:lnTo>
                      <a:pt x="1617" y="305"/>
                    </a:lnTo>
                    <a:lnTo>
                      <a:pt x="1622" y="302"/>
                    </a:lnTo>
                    <a:lnTo>
                      <a:pt x="1626" y="299"/>
                    </a:lnTo>
                    <a:lnTo>
                      <a:pt x="1631" y="296"/>
                    </a:lnTo>
                    <a:lnTo>
                      <a:pt x="1635" y="294"/>
                    </a:lnTo>
                    <a:lnTo>
                      <a:pt x="1640" y="291"/>
                    </a:lnTo>
                    <a:lnTo>
                      <a:pt x="1646" y="288"/>
                    </a:lnTo>
                    <a:lnTo>
                      <a:pt x="1650" y="286"/>
                    </a:lnTo>
                    <a:lnTo>
                      <a:pt x="1655" y="282"/>
                    </a:lnTo>
                    <a:lnTo>
                      <a:pt x="1660" y="276"/>
                    </a:lnTo>
                    <a:lnTo>
                      <a:pt x="1664" y="271"/>
                    </a:lnTo>
                    <a:lnTo>
                      <a:pt x="1669" y="265"/>
                    </a:lnTo>
                    <a:lnTo>
                      <a:pt x="1673" y="260"/>
                    </a:lnTo>
                    <a:lnTo>
                      <a:pt x="1678" y="255"/>
                    </a:lnTo>
                    <a:lnTo>
                      <a:pt x="1684" y="249"/>
                    </a:lnTo>
                    <a:lnTo>
                      <a:pt x="1688" y="244"/>
                    </a:lnTo>
                    <a:lnTo>
                      <a:pt x="1693" y="238"/>
                    </a:lnTo>
                    <a:lnTo>
                      <a:pt x="1707" y="233"/>
                    </a:lnTo>
                    <a:lnTo>
                      <a:pt x="1714" y="229"/>
                    </a:lnTo>
                    <a:lnTo>
                      <a:pt x="1719" y="228"/>
                    </a:lnTo>
                    <a:lnTo>
                      <a:pt x="1724" y="228"/>
                    </a:lnTo>
                    <a:lnTo>
                      <a:pt x="1719" y="233"/>
                    </a:lnTo>
                    <a:lnTo>
                      <a:pt x="1714" y="237"/>
                    </a:lnTo>
                    <a:lnTo>
                      <a:pt x="1709" y="242"/>
                    </a:lnTo>
                    <a:lnTo>
                      <a:pt x="1703" y="246"/>
                    </a:lnTo>
                    <a:lnTo>
                      <a:pt x="1701" y="253"/>
                    </a:lnTo>
                    <a:lnTo>
                      <a:pt x="1700" y="258"/>
                    </a:lnTo>
                    <a:lnTo>
                      <a:pt x="1700" y="263"/>
                    </a:lnTo>
                    <a:lnTo>
                      <a:pt x="1701" y="270"/>
                    </a:lnTo>
                    <a:lnTo>
                      <a:pt x="1704" y="267"/>
                    </a:lnTo>
                    <a:lnTo>
                      <a:pt x="1709" y="265"/>
                    </a:lnTo>
                    <a:lnTo>
                      <a:pt x="1716" y="265"/>
                    </a:lnTo>
                    <a:lnTo>
                      <a:pt x="1729" y="265"/>
                    </a:lnTo>
                    <a:lnTo>
                      <a:pt x="1734" y="271"/>
                    </a:lnTo>
                    <a:lnTo>
                      <a:pt x="1739" y="278"/>
                    </a:lnTo>
                    <a:lnTo>
                      <a:pt x="1744" y="283"/>
                    </a:lnTo>
                    <a:lnTo>
                      <a:pt x="1746" y="287"/>
                    </a:lnTo>
                    <a:lnTo>
                      <a:pt x="1754" y="283"/>
                    </a:lnTo>
                    <a:lnTo>
                      <a:pt x="1764" y="281"/>
                    </a:lnTo>
                    <a:lnTo>
                      <a:pt x="1774" y="279"/>
                    </a:lnTo>
                    <a:lnTo>
                      <a:pt x="1778" y="275"/>
                    </a:lnTo>
                    <a:lnTo>
                      <a:pt x="1792" y="271"/>
                    </a:lnTo>
                    <a:lnTo>
                      <a:pt x="1801" y="268"/>
                    </a:lnTo>
                    <a:lnTo>
                      <a:pt x="1809" y="265"/>
                    </a:lnTo>
                    <a:lnTo>
                      <a:pt x="1815" y="263"/>
                    </a:lnTo>
                    <a:lnTo>
                      <a:pt x="1820" y="261"/>
                    </a:lnTo>
                    <a:lnTo>
                      <a:pt x="1824" y="259"/>
                    </a:lnTo>
                    <a:lnTo>
                      <a:pt x="1828" y="257"/>
                    </a:lnTo>
                    <a:lnTo>
                      <a:pt x="1832" y="253"/>
                    </a:lnTo>
                    <a:lnTo>
                      <a:pt x="1837" y="253"/>
                    </a:lnTo>
                    <a:lnTo>
                      <a:pt x="1842" y="253"/>
                    </a:lnTo>
                    <a:lnTo>
                      <a:pt x="1845" y="253"/>
                    </a:lnTo>
                    <a:lnTo>
                      <a:pt x="1850" y="253"/>
                    </a:lnTo>
                    <a:lnTo>
                      <a:pt x="1852" y="257"/>
                    </a:lnTo>
                    <a:lnTo>
                      <a:pt x="1854" y="260"/>
                    </a:lnTo>
                    <a:lnTo>
                      <a:pt x="1857" y="264"/>
                    </a:lnTo>
                    <a:lnTo>
                      <a:pt x="1859" y="266"/>
                    </a:lnTo>
                    <a:lnTo>
                      <a:pt x="1866" y="267"/>
                    </a:lnTo>
                    <a:lnTo>
                      <a:pt x="1874" y="268"/>
                    </a:lnTo>
                    <a:lnTo>
                      <a:pt x="1881" y="271"/>
                    </a:lnTo>
                    <a:lnTo>
                      <a:pt x="1888" y="272"/>
                    </a:lnTo>
                    <a:lnTo>
                      <a:pt x="1892" y="280"/>
                    </a:lnTo>
                    <a:lnTo>
                      <a:pt x="1897" y="288"/>
                    </a:lnTo>
                    <a:lnTo>
                      <a:pt x="1900" y="296"/>
                    </a:lnTo>
                    <a:lnTo>
                      <a:pt x="1905" y="304"/>
                    </a:lnTo>
                    <a:lnTo>
                      <a:pt x="1897" y="306"/>
                    </a:lnTo>
                    <a:lnTo>
                      <a:pt x="1891" y="309"/>
                    </a:lnTo>
                    <a:lnTo>
                      <a:pt x="1885" y="310"/>
                    </a:lnTo>
                    <a:lnTo>
                      <a:pt x="1879" y="311"/>
                    </a:lnTo>
                    <a:lnTo>
                      <a:pt x="1872" y="311"/>
                    </a:lnTo>
                    <a:lnTo>
                      <a:pt x="1861" y="312"/>
                    </a:lnTo>
                    <a:lnTo>
                      <a:pt x="1849" y="313"/>
                    </a:lnTo>
                    <a:lnTo>
                      <a:pt x="1832" y="314"/>
                    </a:lnTo>
                    <a:lnTo>
                      <a:pt x="1829" y="318"/>
                    </a:lnTo>
                    <a:lnTo>
                      <a:pt x="1824" y="320"/>
                    </a:lnTo>
                    <a:lnTo>
                      <a:pt x="1820" y="322"/>
                    </a:lnTo>
                    <a:lnTo>
                      <a:pt x="1815" y="326"/>
                    </a:lnTo>
                    <a:lnTo>
                      <a:pt x="1811" y="328"/>
                    </a:lnTo>
                    <a:lnTo>
                      <a:pt x="1805" y="332"/>
                    </a:lnTo>
                    <a:lnTo>
                      <a:pt x="1800" y="335"/>
                    </a:lnTo>
                    <a:lnTo>
                      <a:pt x="1796" y="340"/>
                    </a:lnTo>
                    <a:lnTo>
                      <a:pt x="1792" y="341"/>
                    </a:lnTo>
                    <a:lnTo>
                      <a:pt x="1789" y="341"/>
                    </a:lnTo>
                    <a:lnTo>
                      <a:pt x="1785" y="342"/>
                    </a:lnTo>
                    <a:lnTo>
                      <a:pt x="1781" y="342"/>
                    </a:lnTo>
                    <a:lnTo>
                      <a:pt x="1775" y="352"/>
                    </a:lnTo>
                    <a:lnTo>
                      <a:pt x="1768" y="363"/>
                    </a:lnTo>
                    <a:lnTo>
                      <a:pt x="1761" y="373"/>
                    </a:lnTo>
                    <a:lnTo>
                      <a:pt x="1753" y="385"/>
                    </a:lnTo>
                    <a:lnTo>
                      <a:pt x="1751" y="396"/>
                    </a:lnTo>
                    <a:lnTo>
                      <a:pt x="1749" y="403"/>
                    </a:lnTo>
                    <a:lnTo>
                      <a:pt x="1748" y="409"/>
                    </a:lnTo>
                    <a:lnTo>
                      <a:pt x="1749" y="416"/>
                    </a:lnTo>
                    <a:lnTo>
                      <a:pt x="1755" y="410"/>
                    </a:lnTo>
                    <a:lnTo>
                      <a:pt x="1762" y="400"/>
                    </a:lnTo>
                    <a:lnTo>
                      <a:pt x="1770" y="389"/>
                    </a:lnTo>
                    <a:lnTo>
                      <a:pt x="1778" y="379"/>
                    </a:lnTo>
                    <a:lnTo>
                      <a:pt x="1772" y="409"/>
                    </a:lnTo>
                    <a:lnTo>
                      <a:pt x="1764" y="435"/>
                    </a:lnTo>
                    <a:lnTo>
                      <a:pt x="1755" y="462"/>
                    </a:lnTo>
                    <a:lnTo>
                      <a:pt x="1749" y="492"/>
                    </a:lnTo>
                    <a:lnTo>
                      <a:pt x="1752" y="510"/>
                    </a:lnTo>
                    <a:lnTo>
                      <a:pt x="1755" y="530"/>
                    </a:lnTo>
                    <a:lnTo>
                      <a:pt x="1757" y="551"/>
                    </a:lnTo>
                    <a:lnTo>
                      <a:pt x="1760" y="569"/>
                    </a:lnTo>
                    <a:lnTo>
                      <a:pt x="1764" y="577"/>
                    </a:lnTo>
                    <a:lnTo>
                      <a:pt x="1770" y="583"/>
                    </a:lnTo>
                    <a:lnTo>
                      <a:pt x="1776" y="586"/>
                    </a:lnTo>
                    <a:lnTo>
                      <a:pt x="1782" y="589"/>
                    </a:lnTo>
                    <a:lnTo>
                      <a:pt x="1787" y="590"/>
                    </a:lnTo>
                    <a:lnTo>
                      <a:pt x="1792" y="592"/>
                    </a:lnTo>
                    <a:lnTo>
                      <a:pt x="1796" y="595"/>
                    </a:lnTo>
                    <a:lnTo>
                      <a:pt x="1798" y="601"/>
                    </a:lnTo>
                    <a:lnTo>
                      <a:pt x="1805" y="599"/>
                    </a:lnTo>
                    <a:lnTo>
                      <a:pt x="1807" y="597"/>
                    </a:lnTo>
                    <a:lnTo>
                      <a:pt x="1809" y="594"/>
                    </a:lnTo>
                    <a:lnTo>
                      <a:pt x="1817" y="591"/>
                    </a:lnTo>
                    <a:lnTo>
                      <a:pt x="1823" y="579"/>
                    </a:lnTo>
                    <a:lnTo>
                      <a:pt x="1829" y="568"/>
                    </a:lnTo>
                    <a:lnTo>
                      <a:pt x="1834" y="555"/>
                    </a:lnTo>
                    <a:lnTo>
                      <a:pt x="1835" y="542"/>
                    </a:lnTo>
                    <a:lnTo>
                      <a:pt x="1828" y="522"/>
                    </a:lnTo>
                    <a:lnTo>
                      <a:pt x="1824" y="510"/>
                    </a:lnTo>
                    <a:lnTo>
                      <a:pt x="1822" y="502"/>
                    </a:lnTo>
                    <a:lnTo>
                      <a:pt x="1817" y="494"/>
                    </a:lnTo>
                    <a:lnTo>
                      <a:pt x="1819" y="472"/>
                    </a:lnTo>
                    <a:lnTo>
                      <a:pt x="1819" y="450"/>
                    </a:lnTo>
                    <a:lnTo>
                      <a:pt x="1819" y="430"/>
                    </a:lnTo>
                    <a:lnTo>
                      <a:pt x="1820" y="408"/>
                    </a:lnTo>
                    <a:lnTo>
                      <a:pt x="1824" y="396"/>
                    </a:lnTo>
                    <a:lnTo>
                      <a:pt x="1829" y="385"/>
                    </a:lnTo>
                    <a:lnTo>
                      <a:pt x="1835" y="373"/>
                    </a:lnTo>
                    <a:lnTo>
                      <a:pt x="1839" y="362"/>
                    </a:lnTo>
                    <a:lnTo>
                      <a:pt x="1842" y="367"/>
                    </a:lnTo>
                    <a:lnTo>
                      <a:pt x="1844" y="373"/>
                    </a:lnTo>
                    <a:lnTo>
                      <a:pt x="1845" y="379"/>
                    </a:lnTo>
                    <a:lnTo>
                      <a:pt x="1847" y="385"/>
                    </a:lnTo>
                    <a:lnTo>
                      <a:pt x="1850" y="384"/>
                    </a:lnTo>
                    <a:lnTo>
                      <a:pt x="1852" y="384"/>
                    </a:lnTo>
                    <a:lnTo>
                      <a:pt x="1854" y="382"/>
                    </a:lnTo>
                    <a:lnTo>
                      <a:pt x="1857" y="381"/>
                    </a:lnTo>
                    <a:lnTo>
                      <a:pt x="1860" y="359"/>
                    </a:lnTo>
                    <a:lnTo>
                      <a:pt x="1861" y="347"/>
                    </a:lnTo>
                    <a:lnTo>
                      <a:pt x="1861" y="339"/>
                    </a:lnTo>
                    <a:lnTo>
                      <a:pt x="1861" y="333"/>
                    </a:lnTo>
                    <a:lnTo>
                      <a:pt x="1866" y="329"/>
                    </a:lnTo>
                    <a:lnTo>
                      <a:pt x="1870" y="327"/>
                    </a:lnTo>
                    <a:lnTo>
                      <a:pt x="1875" y="326"/>
                    </a:lnTo>
                    <a:lnTo>
                      <a:pt x="1882" y="325"/>
                    </a:lnTo>
                    <a:lnTo>
                      <a:pt x="1889" y="326"/>
                    </a:lnTo>
                    <a:lnTo>
                      <a:pt x="1897" y="327"/>
                    </a:lnTo>
                    <a:lnTo>
                      <a:pt x="1904" y="328"/>
                    </a:lnTo>
                    <a:lnTo>
                      <a:pt x="1911" y="331"/>
                    </a:lnTo>
                    <a:lnTo>
                      <a:pt x="1918" y="332"/>
                    </a:lnTo>
                    <a:lnTo>
                      <a:pt x="1925" y="333"/>
                    </a:lnTo>
                    <a:lnTo>
                      <a:pt x="1933" y="335"/>
                    </a:lnTo>
                    <a:lnTo>
                      <a:pt x="1940" y="336"/>
                    </a:lnTo>
                    <a:lnTo>
                      <a:pt x="1944" y="346"/>
                    </a:lnTo>
                    <a:lnTo>
                      <a:pt x="1948" y="355"/>
                    </a:lnTo>
                    <a:lnTo>
                      <a:pt x="1952" y="364"/>
                    </a:lnTo>
                    <a:lnTo>
                      <a:pt x="1956" y="373"/>
                    </a:lnTo>
                    <a:lnTo>
                      <a:pt x="1957" y="382"/>
                    </a:lnTo>
                    <a:lnTo>
                      <a:pt x="1957" y="393"/>
                    </a:lnTo>
                    <a:lnTo>
                      <a:pt x="1957" y="403"/>
                    </a:lnTo>
                    <a:lnTo>
                      <a:pt x="1958" y="413"/>
                    </a:lnTo>
                    <a:lnTo>
                      <a:pt x="1955" y="417"/>
                    </a:lnTo>
                    <a:lnTo>
                      <a:pt x="1950" y="422"/>
                    </a:lnTo>
                    <a:lnTo>
                      <a:pt x="1945" y="426"/>
                    </a:lnTo>
                    <a:lnTo>
                      <a:pt x="1941" y="431"/>
                    </a:lnTo>
                    <a:lnTo>
                      <a:pt x="1941" y="434"/>
                    </a:lnTo>
                    <a:lnTo>
                      <a:pt x="1942" y="437"/>
                    </a:lnTo>
                    <a:lnTo>
                      <a:pt x="1942" y="440"/>
                    </a:lnTo>
                    <a:lnTo>
                      <a:pt x="1943" y="443"/>
                    </a:lnTo>
                    <a:lnTo>
                      <a:pt x="1953" y="443"/>
                    </a:lnTo>
                    <a:lnTo>
                      <a:pt x="1959" y="442"/>
                    </a:lnTo>
                    <a:lnTo>
                      <a:pt x="1961" y="441"/>
                    </a:lnTo>
                    <a:lnTo>
                      <a:pt x="1964" y="439"/>
                    </a:lnTo>
                    <a:lnTo>
                      <a:pt x="1965" y="435"/>
                    </a:lnTo>
                    <a:lnTo>
                      <a:pt x="1967" y="431"/>
                    </a:lnTo>
                    <a:lnTo>
                      <a:pt x="1968" y="426"/>
                    </a:lnTo>
                    <a:lnTo>
                      <a:pt x="1970" y="422"/>
                    </a:lnTo>
                    <a:lnTo>
                      <a:pt x="1972" y="419"/>
                    </a:lnTo>
                    <a:lnTo>
                      <a:pt x="1975" y="418"/>
                    </a:lnTo>
                    <a:lnTo>
                      <a:pt x="1978" y="416"/>
                    </a:lnTo>
                    <a:lnTo>
                      <a:pt x="1980" y="413"/>
                    </a:lnTo>
                    <a:lnTo>
                      <a:pt x="1988" y="424"/>
                    </a:lnTo>
                    <a:lnTo>
                      <a:pt x="1994" y="433"/>
                    </a:lnTo>
                    <a:lnTo>
                      <a:pt x="2000" y="445"/>
                    </a:lnTo>
                    <a:lnTo>
                      <a:pt x="2010" y="465"/>
                    </a:lnTo>
                    <a:lnTo>
                      <a:pt x="2010" y="473"/>
                    </a:lnTo>
                    <a:lnTo>
                      <a:pt x="2010" y="483"/>
                    </a:lnTo>
                    <a:lnTo>
                      <a:pt x="2010" y="491"/>
                    </a:lnTo>
                    <a:lnTo>
                      <a:pt x="2010" y="500"/>
                    </a:lnTo>
                    <a:lnTo>
                      <a:pt x="2003" y="517"/>
                    </a:lnTo>
                    <a:lnTo>
                      <a:pt x="1998" y="527"/>
                    </a:lnTo>
                    <a:lnTo>
                      <a:pt x="1994" y="536"/>
                    </a:lnTo>
                    <a:lnTo>
                      <a:pt x="1987" y="546"/>
                    </a:lnTo>
                    <a:lnTo>
                      <a:pt x="1987" y="549"/>
                    </a:lnTo>
                    <a:lnTo>
                      <a:pt x="1987" y="554"/>
                    </a:lnTo>
                    <a:lnTo>
                      <a:pt x="1987" y="559"/>
                    </a:lnTo>
                    <a:lnTo>
                      <a:pt x="1987" y="563"/>
                    </a:lnTo>
                    <a:lnTo>
                      <a:pt x="1989" y="566"/>
                    </a:lnTo>
                    <a:lnTo>
                      <a:pt x="1990" y="569"/>
                    </a:lnTo>
                    <a:lnTo>
                      <a:pt x="1993" y="571"/>
                    </a:lnTo>
                    <a:lnTo>
                      <a:pt x="1995" y="575"/>
                    </a:lnTo>
                    <a:lnTo>
                      <a:pt x="2004" y="576"/>
                    </a:lnTo>
                    <a:lnTo>
                      <a:pt x="2011" y="576"/>
                    </a:lnTo>
                    <a:lnTo>
                      <a:pt x="2016" y="577"/>
                    </a:lnTo>
                    <a:lnTo>
                      <a:pt x="2020" y="577"/>
                    </a:lnTo>
                    <a:lnTo>
                      <a:pt x="2023" y="578"/>
                    </a:lnTo>
                    <a:lnTo>
                      <a:pt x="2025" y="579"/>
                    </a:lnTo>
                    <a:lnTo>
                      <a:pt x="2027" y="580"/>
                    </a:lnTo>
                    <a:lnTo>
                      <a:pt x="2029" y="582"/>
                    </a:lnTo>
                    <a:lnTo>
                      <a:pt x="2038" y="580"/>
                    </a:lnTo>
                    <a:lnTo>
                      <a:pt x="2046" y="580"/>
                    </a:lnTo>
                    <a:lnTo>
                      <a:pt x="2053" y="579"/>
                    </a:lnTo>
                    <a:lnTo>
                      <a:pt x="2061" y="578"/>
                    </a:lnTo>
                    <a:lnTo>
                      <a:pt x="2070" y="571"/>
                    </a:lnTo>
                    <a:lnTo>
                      <a:pt x="2078" y="566"/>
                    </a:lnTo>
                    <a:lnTo>
                      <a:pt x="2084" y="560"/>
                    </a:lnTo>
                    <a:lnTo>
                      <a:pt x="2089" y="555"/>
                    </a:lnTo>
                    <a:lnTo>
                      <a:pt x="2095" y="551"/>
                    </a:lnTo>
                    <a:lnTo>
                      <a:pt x="2101" y="544"/>
                    </a:lnTo>
                    <a:lnTo>
                      <a:pt x="2109" y="537"/>
                    </a:lnTo>
                    <a:lnTo>
                      <a:pt x="2118" y="526"/>
                    </a:lnTo>
                    <a:lnTo>
                      <a:pt x="2123" y="524"/>
                    </a:lnTo>
                    <a:lnTo>
                      <a:pt x="2127" y="522"/>
                    </a:lnTo>
                    <a:lnTo>
                      <a:pt x="2132" y="518"/>
                    </a:lnTo>
                    <a:lnTo>
                      <a:pt x="2137" y="515"/>
                    </a:lnTo>
                    <a:lnTo>
                      <a:pt x="2141" y="510"/>
                    </a:lnTo>
                    <a:lnTo>
                      <a:pt x="2147" y="507"/>
                    </a:lnTo>
                    <a:lnTo>
                      <a:pt x="2153" y="502"/>
                    </a:lnTo>
                    <a:lnTo>
                      <a:pt x="2159" y="498"/>
                    </a:lnTo>
                    <a:lnTo>
                      <a:pt x="2163" y="492"/>
                    </a:lnTo>
                    <a:lnTo>
                      <a:pt x="2167" y="485"/>
                    </a:lnTo>
                    <a:lnTo>
                      <a:pt x="2170" y="478"/>
                    </a:lnTo>
                    <a:lnTo>
                      <a:pt x="2175" y="471"/>
                    </a:lnTo>
                    <a:lnTo>
                      <a:pt x="2175" y="466"/>
                    </a:lnTo>
                    <a:lnTo>
                      <a:pt x="2174" y="462"/>
                    </a:lnTo>
                    <a:lnTo>
                      <a:pt x="2174" y="457"/>
                    </a:lnTo>
                    <a:lnTo>
                      <a:pt x="2174" y="453"/>
                    </a:lnTo>
                    <a:lnTo>
                      <a:pt x="2171" y="450"/>
                    </a:lnTo>
                    <a:lnTo>
                      <a:pt x="2171" y="447"/>
                    </a:lnTo>
                    <a:lnTo>
                      <a:pt x="2170" y="445"/>
                    </a:lnTo>
                    <a:lnTo>
                      <a:pt x="2168" y="442"/>
                    </a:lnTo>
                    <a:lnTo>
                      <a:pt x="2168" y="439"/>
                    </a:lnTo>
                    <a:lnTo>
                      <a:pt x="2168" y="435"/>
                    </a:lnTo>
                    <a:lnTo>
                      <a:pt x="2167" y="432"/>
                    </a:lnTo>
                    <a:lnTo>
                      <a:pt x="2167" y="428"/>
                    </a:lnTo>
                    <a:lnTo>
                      <a:pt x="2168" y="426"/>
                    </a:lnTo>
                    <a:lnTo>
                      <a:pt x="2169" y="423"/>
                    </a:lnTo>
                    <a:lnTo>
                      <a:pt x="2170" y="419"/>
                    </a:lnTo>
                    <a:lnTo>
                      <a:pt x="2171" y="416"/>
                    </a:lnTo>
                    <a:lnTo>
                      <a:pt x="2177" y="413"/>
                    </a:lnTo>
                    <a:lnTo>
                      <a:pt x="2182" y="411"/>
                    </a:lnTo>
                    <a:lnTo>
                      <a:pt x="2184" y="409"/>
                    </a:lnTo>
                    <a:lnTo>
                      <a:pt x="2187" y="405"/>
                    </a:lnTo>
                    <a:lnTo>
                      <a:pt x="2194" y="404"/>
                    </a:lnTo>
                    <a:lnTo>
                      <a:pt x="2201" y="403"/>
                    </a:lnTo>
                    <a:lnTo>
                      <a:pt x="2208" y="402"/>
                    </a:lnTo>
                    <a:lnTo>
                      <a:pt x="2216" y="400"/>
                    </a:lnTo>
                    <a:lnTo>
                      <a:pt x="2223" y="399"/>
                    </a:lnTo>
                    <a:lnTo>
                      <a:pt x="2230" y="397"/>
                    </a:lnTo>
                    <a:lnTo>
                      <a:pt x="2238" y="395"/>
                    </a:lnTo>
                    <a:lnTo>
                      <a:pt x="2245" y="394"/>
                    </a:lnTo>
                    <a:lnTo>
                      <a:pt x="2250" y="392"/>
                    </a:lnTo>
                    <a:lnTo>
                      <a:pt x="2254" y="388"/>
                    </a:lnTo>
                    <a:lnTo>
                      <a:pt x="2260" y="386"/>
                    </a:lnTo>
                    <a:lnTo>
                      <a:pt x="2265" y="384"/>
                    </a:lnTo>
                    <a:lnTo>
                      <a:pt x="2269" y="379"/>
                    </a:lnTo>
                    <a:lnTo>
                      <a:pt x="2273" y="373"/>
                    </a:lnTo>
                    <a:lnTo>
                      <a:pt x="2276" y="369"/>
                    </a:lnTo>
                    <a:lnTo>
                      <a:pt x="2281" y="364"/>
                    </a:lnTo>
                    <a:lnTo>
                      <a:pt x="2280" y="359"/>
                    </a:lnTo>
                    <a:lnTo>
                      <a:pt x="2280" y="355"/>
                    </a:lnTo>
                    <a:lnTo>
                      <a:pt x="2278" y="349"/>
                    </a:lnTo>
                    <a:lnTo>
                      <a:pt x="2278" y="344"/>
                    </a:lnTo>
                    <a:lnTo>
                      <a:pt x="2275" y="341"/>
                    </a:lnTo>
                    <a:lnTo>
                      <a:pt x="2273" y="339"/>
                    </a:lnTo>
                    <a:lnTo>
                      <a:pt x="2271" y="335"/>
                    </a:lnTo>
                    <a:lnTo>
                      <a:pt x="2271" y="329"/>
                    </a:lnTo>
                    <a:lnTo>
                      <a:pt x="2274" y="326"/>
                    </a:lnTo>
                    <a:lnTo>
                      <a:pt x="2277" y="322"/>
                    </a:lnTo>
                    <a:lnTo>
                      <a:pt x="2281" y="319"/>
                    </a:lnTo>
                    <a:lnTo>
                      <a:pt x="2284" y="316"/>
                    </a:lnTo>
                    <a:lnTo>
                      <a:pt x="2290" y="303"/>
                    </a:lnTo>
                    <a:lnTo>
                      <a:pt x="2296" y="289"/>
                    </a:lnTo>
                    <a:lnTo>
                      <a:pt x="2300" y="276"/>
                    </a:lnTo>
                    <a:lnTo>
                      <a:pt x="2306" y="264"/>
                    </a:lnTo>
                    <a:lnTo>
                      <a:pt x="2312" y="258"/>
                    </a:lnTo>
                    <a:lnTo>
                      <a:pt x="2316" y="253"/>
                    </a:lnTo>
                    <a:lnTo>
                      <a:pt x="2322" y="248"/>
                    </a:lnTo>
                    <a:lnTo>
                      <a:pt x="2327" y="243"/>
                    </a:lnTo>
                    <a:lnTo>
                      <a:pt x="2338" y="240"/>
                    </a:lnTo>
                    <a:lnTo>
                      <a:pt x="2346" y="237"/>
                    </a:lnTo>
                    <a:lnTo>
                      <a:pt x="2352" y="235"/>
                    </a:lnTo>
                    <a:lnTo>
                      <a:pt x="2357" y="234"/>
                    </a:lnTo>
                    <a:lnTo>
                      <a:pt x="2360" y="231"/>
                    </a:lnTo>
                    <a:lnTo>
                      <a:pt x="2363" y="230"/>
                    </a:lnTo>
                    <a:lnTo>
                      <a:pt x="2364" y="229"/>
                    </a:lnTo>
                    <a:lnTo>
                      <a:pt x="2366" y="228"/>
                    </a:lnTo>
                    <a:lnTo>
                      <a:pt x="2371" y="227"/>
                    </a:lnTo>
                    <a:lnTo>
                      <a:pt x="2375" y="227"/>
                    </a:lnTo>
                    <a:lnTo>
                      <a:pt x="2379" y="226"/>
                    </a:lnTo>
                    <a:lnTo>
                      <a:pt x="2383" y="225"/>
                    </a:lnTo>
                    <a:lnTo>
                      <a:pt x="2388" y="225"/>
                    </a:lnTo>
                    <a:lnTo>
                      <a:pt x="2392" y="223"/>
                    </a:lnTo>
                    <a:lnTo>
                      <a:pt x="2396" y="222"/>
                    </a:lnTo>
                    <a:lnTo>
                      <a:pt x="2401" y="221"/>
                    </a:lnTo>
                    <a:lnTo>
                      <a:pt x="2419" y="213"/>
                    </a:lnTo>
                    <a:lnTo>
                      <a:pt x="2431" y="207"/>
                    </a:lnTo>
                    <a:lnTo>
                      <a:pt x="2439" y="203"/>
                    </a:lnTo>
                    <a:lnTo>
                      <a:pt x="2443" y="199"/>
                    </a:lnTo>
                    <a:lnTo>
                      <a:pt x="2446" y="197"/>
                    </a:lnTo>
                    <a:lnTo>
                      <a:pt x="2447" y="195"/>
                    </a:lnTo>
                    <a:lnTo>
                      <a:pt x="2450" y="193"/>
                    </a:lnTo>
                    <a:lnTo>
                      <a:pt x="2455" y="191"/>
                    </a:lnTo>
                    <a:lnTo>
                      <a:pt x="2462" y="183"/>
                    </a:lnTo>
                    <a:lnTo>
                      <a:pt x="2472" y="168"/>
                    </a:lnTo>
                    <a:lnTo>
                      <a:pt x="2482" y="158"/>
                    </a:lnTo>
                    <a:lnTo>
                      <a:pt x="2488" y="160"/>
                    </a:lnTo>
                    <a:lnTo>
                      <a:pt x="2490" y="151"/>
                    </a:lnTo>
                    <a:lnTo>
                      <a:pt x="2490" y="143"/>
                    </a:lnTo>
                    <a:lnTo>
                      <a:pt x="2492" y="135"/>
                    </a:lnTo>
                    <a:lnTo>
                      <a:pt x="2494" y="124"/>
                    </a:lnTo>
                    <a:lnTo>
                      <a:pt x="2495" y="114"/>
                    </a:lnTo>
                    <a:lnTo>
                      <a:pt x="2500" y="104"/>
                    </a:lnTo>
                    <a:lnTo>
                      <a:pt x="2503" y="93"/>
                    </a:lnTo>
                    <a:lnTo>
                      <a:pt x="2504" y="83"/>
                    </a:lnTo>
                    <a:lnTo>
                      <a:pt x="2512" y="54"/>
                    </a:lnTo>
                    <a:lnTo>
                      <a:pt x="2522" y="38"/>
                    </a:lnTo>
                    <a:lnTo>
                      <a:pt x="2530" y="26"/>
                    </a:lnTo>
                    <a:lnTo>
                      <a:pt x="2538" y="10"/>
                    </a:lnTo>
                    <a:lnTo>
                      <a:pt x="2543" y="10"/>
                    </a:lnTo>
                    <a:lnTo>
                      <a:pt x="2549" y="9"/>
                    </a:lnTo>
                    <a:lnTo>
                      <a:pt x="2556" y="9"/>
                    </a:lnTo>
                    <a:lnTo>
                      <a:pt x="2562" y="8"/>
                    </a:lnTo>
                    <a:lnTo>
                      <a:pt x="2564" y="6"/>
                    </a:lnTo>
                    <a:lnTo>
                      <a:pt x="2567" y="5"/>
                    </a:lnTo>
                    <a:lnTo>
                      <a:pt x="2569" y="2"/>
                    </a:lnTo>
                    <a:lnTo>
                      <a:pt x="2571" y="0"/>
                    </a:lnTo>
                    <a:lnTo>
                      <a:pt x="2576" y="1"/>
                    </a:lnTo>
                    <a:lnTo>
                      <a:pt x="2580" y="2"/>
                    </a:lnTo>
                    <a:lnTo>
                      <a:pt x="2585" y="2"/>
                    </a:lnTo>
                    <a:lnTo>
                      <a:pt x="2590" y="3"/>
                    </a:lnTo>
                    <a:lnTo>
                      <a:pt x="2594" y="5"/>
                    </a:lnTo>
                    <a:lnTo>
                      <a:pt x="2599" y="6"/>
                    </a:lnTo>
                    <a:lnTo>
                      <a:pt x="2603" y="7"/>
                    </a:lnTo>
                    <a:lnTo>
                      <a:pt x="2608" y="8"/>
                    </a:lnTo>
                    <a:lnTo>
                      <a:pt x="2614" y="24"/>
                    </a:lnTo>
                    <a:lnTo>
                      <a:pt x="2615" y="41"/>
                    </a:lnTo>
                    <a:lnTo>
                      <a:pt x="2616" y="60"/>
                    </a:lnTo>
                    <a:lnTo>
                      <a:pt x="2623" y="75"/>
                    </a:lnTo>
                    <a:lnTo>
                      <a:pt x="2625" y="79"/>
                    </a:lnTo>
                    <a:lnTo>
                      <a:pt x="2630" y="83"/>
                    </a:lnTo>
                    <a:lnTo>
                      <a:pt x="2635" y="86"/>
                    </a:lnTo>
                    <a:lnTo>
                      <a:pt x="2641" y="89"/>
                    </a:lnTo>
                    <a:lnTo>
                      <a:pt x="2647" y="91"/>
                    </a:lnTo>
                    <a:lnTo>
                      <a:pt x="2653" y="94"/>
                    </a:lnTo>
                    <a:lnTo>
                      <a:pt x="2658" y="98"/>
                    </a:lnTo>
                    <a:lnTo>
                      <a:pt x="2660" y="103"/>
                    </a:lnTo>
                    <a:lnTo>
                      <a:pt x="2666" y="104"/>
                    </a:lnTo>
                    <a:lnTo>
                      <a:pt x="2669" y="106"/>
                    </a:lnTo>
                    <a:lnTo>
                      <a:pt x="2671" y="108"/>
                    </a:lnTo>
                    <a:lnTo>
                      <a:pt x="2674" y="114"/>
                    </a:lnTo>
                    <a:lnTo>
                      <a:pt x="2675" y="126"/>
                    </a:lnTo>
                    <a:lnTo>
                      <a:pt x="2673" y="137"/>
                    </a:lnTo>
                    <a:lnTo>
                      <a:pt x="2667" y="146"/>
                    </a:lnTo>
                    <a:lnTo>
                      <a:pt x="2654" y="152"/>
                    </a:lnTo>
                    <a:lnTo>
                      <a:pt x="2649" y="155"/>
                    </a:lnTo>
                    <a:lnTo>
                      <a:pt x="2646" y="159"/>
                    </a:lnTo>
                    <a:lnTo>
                      <a:pt x="2643" y="161"/>
                    </a:lnTo>
                    <a:lnTo>
                      <a:pt x="2639" y="164"/>
                    </a:lnTo>
                    <a:lnTo>
                      <a:pt x="2635" y="166"/>
                    </a:lnTo>
                    <a:lnTo>
                      <a:pt x="2629" y="170"/>
                    </a:lnTo>
                    <a:lnTo>
                      <a:pt x="2623" y="176"/>
                    </a:lnTo>
                    <a:lnTo>
                      <a:pt x="2615" y="183"/>
                    </a:lnTo>
                    <a:lnTo>
                      <a:pt x="2606" y="185"/>
                    </a:lnTo>
                    <a:lnTo>
                      <a:pt x="2601" y="188"/>
                    </a:lnTo>
                    <a:lnTo>
                      <a:pt x="2596" y="190"/>
                    </a:lnTo>
                    <a:lnTo>
                      <a:pt x="2591" y="196"/>
                    </a:lnTo>
                    <a:lnTo>
                      <a:pt x="2586" y="206"/>
                    </a:lnTo>
                    <a:lnTo>
                      <a:pt x="2581" y="217"/>
                    </a:lnTo>
                    <a:lnTo>
                      <a:pt x="2576" y="228"/>
                    </a:lnTo>
                    <a:lnTo>
                      <a:pt x="2571" y="238"/>
                    </a:lnTo>
                    <a:lnTo>
                      <a:pt x="2569" y="240"/>
                    </a:lnTo>
                    <a:lnTo>
                      <a:pt x="2567" y="241"/>
                    </a:lnTo>
                    <a:lnTo>
                      <a:pt x="2563" y="242"/>
                    </a:lnTo>
                    <a:lnTo>
                      <a:pt x="2561" y="243"/>
                    </a:lnTo>
                    <a:lnTo>
                      <a:pt x="2560" y="246"/>
                    </a:lnTo>
                    <a:lnTo>
                      <a:pt x="2558" y="250"/>
                    </a:lnTo>
                    <a:lnTo>
                      <a:pt x="2556" y="253"/>
                    </a:lnTo>
                    <a:lnTo>
                      <a:pt x="2555" y="258"/>
                    </a:lnTo>
                    <a:lnTo>
                      <a:pt x="2555" y="272"/>
                    </a:lnTo>
                    <a:lnTo>
                      <a:pt x="2555" y="284"/>
                    </a:lnTo>
                    <a:lnTo>
                      <a:pt x="2555" y="298"/>
                    </a:lnTo>
                    <a:lnTo>
                      <a:pt x="2555" y="312"/>
                    </a:lnTo>
                    <a:lnTo>
                      <a:pt x="2554" y="313"/>
                    </a:lnTo>
                    <a:lnTo>
                      <a:pt x="2553" y="313"/>
                    </a:lnTo>
                    <a:lnTo>
                      <a:pt x="2552" y="314"/>
                    </a:lnTo>
                    <a:lnTo>
                      <a:pt x="2550" y="316"/>
                    </a:lnTo>
                    <a:lnTo>
                      <a:pt x="2550" y="322"/>
                    </a:lnTo>
                    <a:lnTo>
                      <a:pt x="2550" y="328"/>
                    </a:lnTo>
                    <a:lnTo>
                      <a:pt x="2550" y="335"/>
                    </a:lnTo>
                    <a:lnTo>
                      <a:pt x="2550" y="342"/>
                    </a:lnTo>
                    <a:lnTo>
                      <a:pt x="2553" y="343"/>
                    </a:lnTo>
                    <a:lnTo>
                      <a:pt x="2556" y="344"/>
                    </a:lnTo>
                    <a:lnTo>
                      <a:pt x="2560" y="346"/>
                    </a:lnTo>
                    <a:lnTo>
                      <a:pt x="2562" y="347"/>
                    </a:lnTo>
                    <a:lnTo>
                      <a:pt x="2560" y="352"/>
                    </a:lnTo>
                    <a:lnTo>
                      <a:pt x="2557" y="356"/>
                    </a:lnTo>
                    <a:lnTo>
                      <a:pt x="2557" y="360"/>
                    </a:lnTo>
                    <a:lnTo>
                      <a:pt x="2556" y="367"/>
                    </a:lnTo>
                    <a:lnTo>
                      <a:pt x="2560" y="367"/>
                    </a:lnTo>
                    <a:lnTo>
                      <a:pt x="2563" y="367"/>
                    </a:lnTo>
                    <a:lnTo>
                      <a:pt x="2567" y="367"/>
                    </a:lnTo>
                    <a:lnTo>
                      <a:pt x="2571" y="369"/>
                    </a:lnTo>
                    <a:lnTo>
                      <a:pt x="2573" y="374"/>
                    </a:lnTo>
                    <a:lnTo>
                      <a:pt x="2576" y="379"/>
                    </a:lnTo>
                    <a:lnTo>
                      <a:pt x="2578" y="385"/>
                    </a:lnTo>
                    <a:lnTo>
                      <a:pt x="2580" y="390"/>
                    </a:lnTo>
                    <a:lnTo>
                      <a:pt x="2584" y="390"/>
                    </a:lnTo>
                    <a:lnTo>
                      <a:pt x="2587" y="390"/>
                    </a:lnTo>
                    <a:lnTo>
                      <a:pt x="2591" y="390"/>
                    </a:lnTo>
                    <a:lnTo>
                      <a:pt x="2593" y="392"/>
                    </a:lnTo>
                    <a:lnTo>
                      <a:pt x="2594" y="390"/>
                    </a:lnTo>
                    <a:lnTo>
                      <a:pt x="2595" y="389"/>
                    </a:lnTo>
                    <a:lnTo>
                      <a:pt x="2596" y="388"/>
                    </a:lnTo>
                    <a:lnTo>
                      <a:pt x="2598" y="387"/>
                    </a:lnTo>
                    <a:lnTo>
                      <a:pt x="2596" y="385"/>
                    </a:lnTo>
                    <a:lnTo>
                      <a:pt x="2595" y="381"/>
                    </a:lnTo>
                    <a:lnTo>
                      <a:pt x="2594" y="379"/>
                    </a:lnTo>
                    <a:lnTo>
                      <a:pt x="2593" y="375"/>
                    </a:lnTo>
                    <a:lnTo>
                      <a:pt x="2595" y="375"/>
                    </a:lnTo>
                    <a:lnTo>
                      <a:pt x="2598" y="375"/>
                    </a:lnTo>
                    <a:lnTo>
                      <a:pt x="2600" y="375"/>
                    </a:lnTo>
                    <a:lnTo>
                      <a:pt x="2602" y="374"/>
                    </a:lnTo>
                    <a:lnTo>
                      <a:pt x="2606" y="380"/>
                    </a:lnTo>
                    <a:lnTo>
                      <a:pt x="2608" y="384"/>
                    </a:lnTo>
                    <a:lnTo>
                      <a:pt x="2608" y="389"/>
                    </a:lnTo>
                    <a:lnTo>
                      <a:pt x="2609" y="396"/>
                    </a:lnTo>
                    <a:lnTo>
                      <a:pt x="2605" y="400"/>
                    </a:lnTo>
                    <a:lnTo>
                      <a:pt x="2600" y="402"/>
                    </a:lnTo>
                    <a:lnTo>
                      <a:pt x="2595" y="405"/>
                    </a:lnTo>
                    <a:lnTo>
                      <a:pt x="2591" y="409"/>
                    </a:lnTo>
                    <a:lnTo>
                      <a:pt x="2587" y="409"/>
                    </a:lnTo>
                    <a:lnTo>
                      <a:pt x="2584" y="409"/>
                    </a:lnTo>
                    <a:lnTo>
                      <a:pt x="2580" y="409"/>
                    </a:lnTo>
                    <a:lnTo>
                      <a:pt x="2576" y="410"/>
                    </a:lnTo>
                    <a:lnTo>
                      <a:pt x="2575" y="412"/>
                    </a:lnTo>
                    <a:lnTo>
                      <a:pt x="2573" y="413"/>
                    </a:lnTo>
                    <a:lnTo>
                      <a:pt x="2572" y="416"/>
                    </a:lnTo>
                    <a:lnTo>
                      <a:pt x="2571" y="418"/>
                    </a:lnTo>
                    <a:lnTo>
                      <a:pt x="2568" y="418"/>
                    </a:lnTo>
                    <a:lnTo>
                      <a:pt x="2564" y="417"/>
                    </a:lnTo>
                    <a:lnTo>
                      <a:pt x="2561" y="417"/>
                    </a:lnTo>
                    <a:lnTo>
                      <a:pt x="2556" y="416"/>
                    </a:lnTo>
                    <a:lnTo>
                      <a:pt x="2555" y="419"/>
                    </a:lnTo>
                    <a:lnTo>
                      <a:pt x="2554" y="423"/>
                    </a:lnTo>
                    <a:lnTo>
                      <a:pt x="2553" y="426"/>
                    </a:lnTo>
                    <a:lnTo>
                      <a:pt x="2552" y="431"/>
                    </a:lnTo>
                    <a:lnTo>
                      <a:pt x="2545" y="435"/>
                    </a:lnTo>
                    <a:lnTo>
                      <a:pt x="2537" y="443"/>
                    </a:lnTo>
                    <a:lnTo>
                      <a:pt x="2528" y="451"/>
                    </a:lnTo>
                    <a:lnTo>
                      <a:pt x="2522" y="457"/>
                    </a:lnTo>
                    <a:lnTo>
                      <a:pt x="2499" y="473"/>
                    </a:lnTo>
                    <a:lnTo>
                      <a:pt x="2479" y="483"/>
                    </a:lnTo>
                    <a:lnTo>
                      <a:pt x="2458" y="515"/>
                    </a:lnTo>
                    <a:lnTo>
                      <a:pt x="2457" y="523"/>
                    </a:lnTo>
                    <a:lnTo>
                      <a:pt x="2456" y="530"/>
                    </a:lnTo>
                    <a:lnTo>
                      <a:pt x="2455" y="538"/>
                    </a:lnTo>
                    <a:lnTo>
                      <a:pt x="2454" y="546"/>
                    </a:lnTo>
                    <a:lnTo>
                      <a:pt x="2460" y="564"/>
                    </a:lnTo>
                    <a:lnTo>
                      <a:pt x="2467" y="578"/>
                    </a:lnTo>
                    <a:lnTo>
                      <a:pt x="2471" y="594"/>
                    </a:lnTo>
                    <a:lnTo>
                      <a:pt x="2464" y="615"/>
                    </a:lnTo>
                    <a:lnTo>
                      <a:pt x="2444" y="653"/>
                    </a:lnTo>
                    <a:lnTo>
                      <a:pt x="2442" y="678"/>
                    </a:lnTo>
                    <a:lnTo>
                      <a:pt x="2443" y="689"/>
                    </a:lnTo>
                    <a:lnTo>
                      <a:pt x="2446" y="700"/>
                    </a:lnTo>
                    <a:lnTo>
                      <a:pt x="2449" y="711"/>
                    </a:lnTo>
                    <a:lnTo>
                      <a:pt x="2452" y="720"/>
                    </a:lnTo>
                    <a:lnTo>
                      <a:pt x="2452" y="742"/>
                    </a:lnTo>
                    <a:lnTo>
                      <a:pt x="2446" y="758"/>
                    </a:lnTo>
                    <a:lnTo>
                      <a:pt x="2437" y="772"/>
                    </a:lnTo>
                    <a:lnTo>
                      <a:pt x="2432" y="782"/>
                    </a:lnTo>
                    <a:lnTo>
                      <a:pt x="2431" y="783"/>
                    </a:lnTo>
                    <a:lnTo>
                      <a:pt x="2429" y="784"/>
                    </a:lnTo>
                    <a:lnTo>
                      <a:pt x="2427" y="787"/>
                    </a:lnTo>
                    <a:lnTo>
                      <a:pt x="2426" y="788"/>
                    </a:lnTo>
                    <a:lnTo>
                      <a:pt x="2424" y="787"/>
                    </a:lnTo>
                    <a:lnTo>
                      <a:pt x="2422" y="785"/>
                    </a:lnTo>
                    <a:lnTo>
                      <a:pt x="2420" y="784"/>
                    </a:lnTo>
                    <a:lnTo>
                      <a:pt x="2419" y="782"/>
                    </a:lnTo>
                    <a:lnTo>
                      <a:pt x="2416" y="771"/>
                    </a:lnTo>
                    <a:lnTo>
                      <a:pt x="2412" y="760"/>
                    </a:lnTo>
                    <a:lnTo>
                      <a:pt x="2407" y="750"/>
                    </a:lnTo>
                    <a:lnTo>
                      <a:pt x="2404" y="738"/>
                    </a:lnTo>
                    <a:lnTo>
                      <a:pt x="2401" y="731"/>
                    </a:lnTo>
                    <a:lnTo>
                      <a:pt x="2399" y="723"/>
                    </a:lnTo>
                    <a:lnTo>
                      <a:pt x="2398" y="716"/>
                    </a:lnTo>
                    <a:lnTo>
                      <a:pt x="2395" y="709"/>
                    </a:lnTo>
                    <a:lnTo>
                      <a:pt x="2392" y="709"/>
                    </a:lnTo>
                    <a:lnTo>
                      <a:pt x="2389" y="708"/>
                    </a:lnTo>
                    <a:lnTo>
                      <a:pt x="2387" y="708"/>
                    </a:lnTo>
                    <a:lnTo>
                      <a:pt x="2383" y="708"/>
                    </a:lnTo>
                    <a:lnTo>
                      <a:pt x="2382" y="716"/>
                    </a:lnTo>
                    <a:lnTo>
                      <a:pt x="2382" y="723"/>
                    </a:lnTo>
                    <a:lnTo>
                      <a:pt x="2383" y="730"/>
                    </a:lnTo>
                    <a:lnTo>
                      <a:pt x="2384" y="742"/>
                    </a:lnTo>
                    <a:lnTo>
                      <a:pt x="2388" y="745"/>
                    </a:lnTo>
                    <a:lnTo>
                      <a:pt x="2390" y="747"/>
                    </a:lnTo>
                    <a:lnTo>
                      <a:pt x="2391" y="751"/>
                    </a:lnTo>
                    <a:lnTo>
                      <a:pt x="2392" y="757"/>
                    </a:lnTo>
                    <a:lnTo>
                      <a:pt x="2390" y="757"/>
                    </a:lnTo>
                    <a:lnTo>
                      <a:pt x="2388" y="757"/>
                    </a:lnTo>
                    <a:lnTo>
                      <a:pt x="2386" y="757"/>
                    </a:lnTo>
                    <a:lnTo>
                      <a:pt x="2383" y="757"/>
                    </a:lnTo>
                    <a:lnTo>
                      <a:pt x="2383" y="759"/>
                    </a:lnTo>
                    <a:lnTo>
                      <a:pt x="2383" y="760"/>
                    </a:lnTo>
                    <a:lnTo>
                      <a:pt x="2383" y="762"/>
                    </a:lnTo>
                    <a:lnTo>
                      <a:pt x="2384" y="765"/>
                    </a:lnTo>
                    <a:lnTo>
                      <a:pt x="2389" y="768"/>
                    </a:lnTo>
                    <a:lnTo>
                      <a:pt x="2394" y="772"/>
                    </a:lnTo>
                    <a:lnTo>
                      <a:pt x="2398" y="775"/>
                    </a:lnTo>
                    <a:lnTo>
                      <a:pt x="2403" y="779"/>
                    </a:lnTo>
                    <a:lnTo>
                      <a:pt x="2403" y="785"/>
                    </a:lnTo>
                    <a:lnTo>
                      <a:pt x="2403" y="791"/>
                    </a:lnTo>
                    <a:lnTo>
                      <a:pt x="2403" y="798"/>
                    </a:lnTo>
                    <a:lnTo>
                      <a:pt x="2402" y="805"/>
                    </a:lnTo>
                    <a:lnTo>
                      <a:pt x="2409" y="806"/>
                    </a:lnTo>
                    <a:lnTo>
                      <a:pt x="2416" y="810"/>
                    </a:lnTo>
                    <a:lnTo>
                      <a:pt x="2422" y="813"/>
                    </a:lnTo>
                    <a:lnTo>
                      <a:pt x="2429" y="815"/>
                    </a:lnTo>
                    <a:lnTo>
                      <a:pt x="2433" y="827"/>
                    </a:lnTo>
                    <a:lnTo>
                      <a:pt x="2436" y="837"/>
                    </a:lnTo>
                    <a:lnTo>
                      <a:pt x="2439" y="849"/>
                    </a:lnTo>
                    <a:lnTo>
                      <a:pt x="2442" y="860"/>
                    </a:lnTo>
                    <a:lnTo>
                      <a:pt x="2439" y="862"/>
                    </a:lnTo>
                    <a:lnTo>
                      <a:pt x="2435" y="862"/>
                    </a:lnTo>
                    <a:lnTo>
                      <a:pt x="2431" y="863"/>
                    </a:lnTo>
                    <a:lnTo>
                      <a:pt x="2427" y="864"/>
                    </a:lnTo>
                    <a:lnTo>
                      <a:pt x="2426" y="867"/>
                    </a:lnTo>
                    <a:lnTo>
                      <a:pt x="2424" y="871"/>
                    </a:lnTo>
                    <a:lnTo>
                      <a:pt x="2422" y="875"/>
                    </a:lnTo>
                    <a:lnTo>
                      <a:pt x="2420" y="879"/>
                    </a:lnTo>
                    <a:lnTo>
                      <a:pt x="2424" y="876"/>
                    </a:lnTo>
                    <a:lnTo>
                      <a:pt x="2428" y="875"/>
                    </a:lnTo>
                    <a:lnTo>
                      <a:pt x="2432" y="873"/>
                    </a:lnTo>
                    <a:lnTo>
                      <a:pt x="2435" y="871"/>
                    </a:lnTo>
                    <a:lnTo>
                      <a:pt x="2442" y="871"/>
                    </a:lnTo>
                    <a:lnTo>
                      <a:pt x="2449" y="872"/>
                    </a:lnTo>
                    <a:lnTo>
                      <a:pt x="2455" y="872"/>
                    </a:lnTo>
                    <a:lnTo>
                      <a:pt x="2462" y="873"/>
                    </a:lnTo>
                    <a:lnTo>
                      <a:pt x="2462" y="879"/>
                    </a:lnTo>
                    <a:lnTo>
                      <a:pt x="2460" y="885"/>
                    </a:lnTo>
                    <a:lnTo>
                      <a:pt x="2460" y="890"/>
                    </a:lnTo>
                    <a:lnTo>
                      <a:pt x="2459" y="896"/>
                    </a:lnTo>
                    <a:lnTo>
                      <a:pt x="2444" y="918"/>
                    </a:lnTo>
                    <a:lnTo>
                      <a:pt x="2422" y="970"/>
                    </a:lnTo>
                    <a:lnTo>
                      <a:pt x="2418" y="972"/>
                    </a:lnTo>
                    <a:lnTo>
                      <a:pt x="2413" y="976"/>
                    </a:lnTo>
                    <a:lnTo>
                      <a:pt x="2409" y="978"/>
                    </a:lnTo>
                    <a:lnTo>
                      <a:pt x="2404" y="981"/>
                    </a:lnTo>
                    <a:lnTo>
                      <a:pt x="2399" y="985"/>
                    </a:lnTo>
                    <a:lnTo>
                      <a:pt x="2395" y="987"/>
                    </a:lnTo>
                    <a:lnTo>
                      <a:pt x="2390" y="989"/>
                    </a:lnTo>
                    <a:lnTo>
                      <a:pt x="2386" y="992"/>
                    </a:lnTo>
                    <a:lnTo>
                      <a:pt x="2383" y="1001"/>
                    </a:lnTo>
                    <a:lnTo>
                      <a:pt x="2382" y="1010"/>
                    </a:lnTo>
                    <a:lnTo>
                      <a:pt x="2380" y="1020"/>
                    </a:lnTo>
                    <a:lnTo>
                      <a:pt x="2378" y="1030"/>
                    </a:lnTo>
                    <a:lnTo>
                      <a:pt x="2369" y="1031"/>
                    </a:lnTo>
                    <a:lnTo>
                      <a:pt x="2363" y="1033"/>
                    </a:lnTo>
                    <a:lnTo>
                      <a:pt x="2354" y="1034"/>
                    </a:lnTo>
                    <a:lnTo>
                      <a:pt x="2346" y="1037"/>
                    </a:lnTo>
                    <a:lnTo>
                      <a:pt x="2341" y="1053"/>
                    </a:lnTo>
                    <a:lnTo>
                      <a:pt x="2335" y="1069"/>
                    </a:lnTo>
                    <a:lnTo>
                      <a:pt x="2329" y="1085"/>
                    </a:lnTo>
                    <a:lnTo>
                      <a:pt x="2323" y="1101"/>
                    </a:lnTo>
                    <a:lnTo>
                      <a:pt x="2320" y="1108"/>
                    </a:lnTo>
                    <a:lnTo>
                      <a:pt x="2315" y="1114"/>
                    </a:lnTo>
                    <a:lnTo>
                      <a:pt x="2311" y="1121"/>
                    </a:lnTo>
                    <a:lnTo>
                      <a:pt x="2307" y="1126"/>
                    </a:lnTo>
                    <a:lnTo>
                      <a:pt x="2303" y="1133"/>
                    </a:lnTo>
                    <a:lnTo>
                      <a:pt x="2298" y="1140"/>
                    </a:lnTo>
                    <a:lnTo>
                      <a:pt x="2293" y="1146"/>
                    </a:lnTo>
                    <a:lnTo>
                      <a:pt x="2289" y="1153"/>
                    </a:lnTo>
                    <a:lnTo>
                      <a:pt x="2286" y="1155"/>
                    </a:lnTo>
                    <a:lnTo>
                      <a:pt x="2283" y="1159"/>
                    </a:lnTo>
                    <a:lnTo>
                      <a:pt x="2280" y="1161"/>
                    </a:lnTo>
                    <a:lnTo>
                      <a:pt x="2275" y="1164"/>
                    </a:lnTo>
                    <a:lnTo>
                      <a:pt x="2271" y="1164"/>
                    </a:lnTo>
                    <a:lnTo>
                      <a:pt x="2268" y="1166"/>
                    </a:lnTo>
                    <a:lnTo>
                      <a:pt x="2263" y="1166"/>
                    </a:lnTo>
                    <a:lnTo>
                      <a:pt x="2260" y="1167"/>
                    </a:lnTo>
                    <a:lnTo>
                      <a:pt x="2260" y="1169"/>
                    </a:lnTo>
                    <a:lnTo>
                      <a:pt x="2259" y="1172"/>
                    </a:lnTo>
                    <a:lnTo>
                      <a:pt x="2259" y="1176"/>
                    </a:lnTo>
                    <a:lnTo>
                      <a:pt x="2258" y="1178"/>
                    </a:lnTo>
                    <a:lnTo>
                      <a:pt x="2255" y="1179"/>
                    </a:lnTo>
                    <a:lnTo>
                      <a:pt x="2252" y="1181"/>
                    </a:lnTo>
                    <a:lnTo>
                      <a:pt x="2248" y="1183"/>
                    </a:lnTo>
                    <a:lnTo>
                      <a:pt x="2245" y="1184"/>
                    </a:lnTo>
                    <a:lnTo>
                      <a:pt x="2236" y="1238"/>
                    </a:lnTo>
                    <a:lnTo>
                      <a:pt x="2231" y="1269"/>
                    </a:lnTo>
                    <a:lnTo>
                      <a:pt x="2228" y="1292"/>
                    </a:lnTo>
                    <a:lnTo>
                      <a:pt x="2227" y="1318"/>
                    </a:lnTo>
                    <a:lnTo>
                      <a:pt x="2230" y="1327"/>
                    </a:lnTo>
                    <a:lnTo>
                      <a:pt x="2235" y="1336"/>
                    </a:lnTo>
                    <a:lnTo>
                      <a:pt x="2239" y="1345"/>
                    </a:lnTo>
                    <a:lnTo>
                      <a:pt x="2243" y="1354"/>
                    </a:lnTo>
                    <a:lnTo>
                      <a:pt x="2247" y="1364"/>
                    </a:lnTo>
                    <a:lnTo>
                      <a:pt x="2252" y="1374"/>
                    </a:lnTo>
                    <a:lnTo>
                      <a:pt x="2257" y="1383"/>
                    </a:lnTo>
                    <a:lnTo>
                      <a:pt x="2261" y="1392"/>
                    </a:lnTo>
                    <a:lnTo>
                      <a:pt x="2267" y="1398"/>
                    </a:lnTo>
                    <a:lnTo>
                      <a:pt x="2271" y="1405"/>
                    </a:lnTo>
                    <a:lnTo>
                      <a:pt x="2277" y="1412"/>
                    </a:lnTo>
                    <a:lnTo>
                      <a:pt x="2282" y="1419"/>
                    </a:lnTo>
                    <a:lnTo>
                      <a:pt x="2288" y="1420"/>
                    </a:lnTo>
                    <a:lnTo>
                      <a:pt x="2292" y="1420"/>
                    </a:lnTo>
                    <a:lnTo>
                      <a:pt x="2298" y="1421"/>
                    </a:lnTo>
                    <a:lnTo>
                      <a:pt x="2303" y="1421"/>
                    </a:lnTo>
                    <a:lnTo>
                      <a:pt x="2321" y="1485"/>
                    </a:lnTo>
                    <a:lnTo>
                      <a:pt x="2335" y="1532"/>
                    </a:lnTo>
                    <a:lnTo>
                      <a:pt x="2345" y="1566"/>
                    </a:lnTo>
                    <a:lnTo>
                      <a:pt x="2353" y="1589"/>
                    </a:lnTo>
                    <a:lnTo>
                      <a:pt x="2358" y="1604"/>
                    </a:lnTo>
                    <a:lnTo>
                      <a:pt x="2360" y="1612"/>
                    </a:lnTo>
                    <a:lnTo>
                      <a:pt x="2361" y="1617"/>
                    </a:lnTo>
                    <a:lnTo>
                      <a:pt x="2361" y="1619"/>
                    </a:lnTo>
                    <a:lnTo>
                      <a:pt x="2354" y="1633"/>
                    </a:lnTo>
                    <a:lnTo>
                      <a:pt x="2351" y="1641"/>
                    </a:lnTo>
                    <a:lnTo>
                      <a:pt x="2348" y="1649"/>
                    </a:lnTo>
                    <a:lnTo>
                      <a:pt x="2344" y="1660"/>
                    </a:lnTo>
                    <a:lnTo>
                      <a:pt x="2342" y="1662"/>
                    </a:lnTo>
                    <a:lnTo>
                      <a:pt x="2339" y="1664"/>
                    </a:lnTo>
                    <a:lnTo>
                      <a:pt x="2336" y="1665"/>
                    </a:lnTo>
                    <a:lnTo>
                      <a:pt x="2334" y="1668"/>
                    </a:lnTo>
                    <a:lnTo>
                      <a:pt x="2331" y="1668"/>
                    </a:lnTo>
                    <a:lnTo>
                      <a:pt x="2328" y="1668"/>
                    </a:lnTo>
                    <a:lnTo>
                      <a:pt x="2325" y="1668"/>
                    </a:lnTo>
                    <a:lnTo>
                      <a:pt x="2320" y="1667"/>
                    </a:lnTo>
                    <a:lnTo>
                      <a:pt x="2318" y="1668"/>
                    </a:lnTo>
                    <a:lnTo>
                      <a:pt x="2315" y="1670"/>
                    </a:lnTo>
                    <a:lnTo>
                      <a:pt x="2313" y="1671"/>
                    </a:lnTo>
                    <a:lnTo>
                      <a:pt x="2311" y="1673"/>
                    </a:lnTo>
                    <a:lnTo>
                      <a:pt x="2301" y="1659"/>
                    </a:lnTo>
                    <a:lnTo>
                      <a:pt x="2297" y="1650"/>
                    </a:lnTo>
                    <a:lnTo>
                      <a:pt x="2293" y="1646"/>
                    </a:lnTo>
                    <a:lnTo>
                      <a:pt x="2289" y="1642"/>
                    </a:lnTo>
                    <a:lnTo>
                      <a:pt x="2285" y="1641"/>
                    </a:lnTo>
                    <a:lnTo>
                      <a:pt x="2282" y="1640"/>
                    </a:lnTo>
                    <a:lnTo>
                      <a:pt x="2277" y="1639"/>
                    </a:lnTo>
                    <a:lnTo>
                      <a:pt x="2274" y="1638"/>
                    </a:lnTo>
                    <a:lnTo>
                      <a:pt x="2273" y="1635"/>
                    </a:lnTo>
                    <a:lnTo>
                      <a:pt x="2271" y="1633"/>
                    </a:lnTo>
                    <a:lnTo>
                      <a:pt x="2270" y="1631"/>
                    </a:lnTo>
                    <a:lnTo>
                      <a:pt x="2269" y="1629"/>
                    </a:lnTo>
                    <a:lnTo>
                      <a:pt x="2266" y="1626"/>
                    </a:lnTo>
                    <a:lnTo>
                      <a:pt x="2261" y="1623"/>
                    </a:lnTo>
                    <a:lnTo>
                      <a:pt x="2257" y="1620"/>
                    </a:lnTo>
                    <a:lnTo>
                      <a:pt x="2252" y="1617"/>
                    </a:lnTo>
                    <a:lnTo>
                      <a:pt x="2248" y="1608"/>
                    </a:lnTo>
                    <a:lnTo>
                      <a:pt x="2246" y="1597"/>
                    </a:lnTo>
                    <a:lnTo>
                      <a:pt x="2243" y="1588"/>
                    </a:lnTo>
                    <a:lnTo>
                      <a:pt x="2239" y="1579"/>
                    </a:lnTo>
                    <a:lnTo>
                      <a:pt x="2235" y="1576"/>
                    </a:lnTo>
                    <a:lnTo>
                      <a:pt x="2230" y="1573"/>
                    </a:lnTo>
                    <a:lnTo>
                      <a:pt x="2225" y="1570"/>
                    </a:lnTo>
                    <a:lnTo>
                      <a:pt x="2221" y="1566"/>
                    </a:lnTo>
                    <a:lnTo>
                      <a:pt x="2216" y="1564"/>
                    </a:lnTo>
                    <a:lnTo>
                      <a:pt x="2212" y="1561"/>
                    </a:lnTo>
                    <a:lnTo>
                      <a:pt x="2207" y="1558"/>
                    </a:lnTo>
                    <a:lnTo>
                      <a:pt x="2202" y="1555"/>
                    </a:lnTo>
                    <a:lnTo>
                      <a:pt x="2198" y="1543"/>
                    </a:lnTo>
                    <a:lnTo>
                      <a:pt x="2194" y="1532"/>
                    </a:lnTo>
                    <a:lnTo>
                      <a:pt x="2190" y="1521"/>
                    </a:lnTo>
                    <a:lnTo>
                      <a:pt x="2185" y="1510"/>
                    </a:lnTo>
                    <a:lnTo>
                      <a:pt x="2179" y="1508"/>
                    </a:lnTo>
                    <a:lnTo>
                      <a:pt x="2177" y="1505"/>
                    </a:lnTo>
                    <a:lnTo>
                      <a:pt x="2174" y="1503"/>
                    </a:lnTo>
                    <a:lnTo>
                      <a:pt x="2171" y="1498"/>
                    </a:lnTo>
                    <a:lnTo>
                      <a:pt x="2169" y="1479"/>
                    </a:lnTo>
                    <a:lnTo>
                      <a:pt x="2164" y="1459"/>
                    </a:lnTo>
                    <a:lnTo>
                      <a:pt x="2160" y="1441"/>
                    </a:lnTo>
                    <a:lnTo>
                      <a:pt x="2156" y="1421"/>
                    </a:lnTo>
                    <a:lnTo>
                      <a:pt x="2153" y="1418"/>
                    </a:lnTo>
                    <a:lnTo>
                      <a:pt x="2149" y="1414"/>
                    </a:lnTo>
                    <a:lnTo>
                      <a:pt x="2146" y="1411"/>
                    </a:lnTo>
                    <a:lnTo>
                      <a:pt x="2141" y="1406"/>
                    </a:lnTo>
                    <a:lnTo>
                      <a:pt x="2135" y="1405"/>
                    </a:lnTo>
                    <a:lnTo>
                      <a:pt x="2132" y="1402"/>
                    </a:lnTo>
                    <a:lnTo>
                      <a:pt x="2127" y="1399"/>
                    </a:lnTo>
                    <a:lnTo>
                      <a:pt x="2122" y="1397"/>
                    </a:lnTo>
                    <a:lnTo>
                      <a:pt x="2121" y="1395"/>
                    </a:lnTo>
                    <a:lnTo>
                      <a:pt x="2119" y="1391"/>
                    </a:lnTo>
                    <a:lnTo>
                      <a:pt x="2117" y="1389"/>
                    </a:lnTo>
                    <a:lnTo>
                      <a:pt x="2116" y="1387"/>
                    </a:lnTo>
                    <a:lnTo>
                      <a:pt x="2114" y="1386"/>
                    </a:lnTo>
                    <a:lnTo>
                      <a:pt x="2110" y="1384"/>
                    </a:lnTo>
                    <a:lnTo>
                      <a:pt x="2108" y="1383"/>
                    </a:lnTo>
                    <a:lnTo>
                      <a:pt x="2104" y="1382"/>
                    </a:lnTo>
                    <a:lnTo>
                      <a:pt x="2097" y="1382"/>
                    </a:lnTo>
                    <a:lnTo>
                      <a:pt x="2089" y="1382"/>
                    </a:lnTo>
                    <a:lnTo>
                      <a:pt x="2082" y="1382"/>
                    </a:lnTo>
                    <a:lnTo>
                      <a:pt x="2074" y="1382"/>
                    </a:lnTo>
                    <a:lnTo>
                      <a:pt x="2069" y="1386"/>
                    </a:lnTo>
                    <a:lnTo>
                      <a:pt x="2064" y="1389"/>
                    </a:lnTo>
                    <a:lnTo>
                      <a:pt x="2059" y="1391"/>
                    </a:lnTo>
                    <a:lnTo>
                      <a:pt x="2056" y="1394"/>
                    </a:lnTo>
                    <a:lnTo>
                      <a:pt x="2051" y="1396"/>
                    </a:lnTo>
                    <a:lnTo>
                      <a:pt x="2046" y="1398"/>
                    </a:lnTo>
                    <a:lnTo>
                      <a:pt x="2039" y="1401"/>
                    </a:lnTo>
                    <a:lnTo>
                      <a:pt x="2029" y="1404"/>
                    </a:lnTo>
                    <a:lnTo>
                      <a:pt x="2023" y="1401"/>
                    </a:lnTo>
                    <a:lnTo>
                      <a:pt x="2014" y="1396"/>
                    </a:lnTo>
                    <a:lnTo>
                      <a:pt x="2005" y="1389"/>
                    </a:lnTo>
                    <a:lnTo>
                      <a:pt x="1997" y="1384"/>
                    </a:lnTo>
                    <a:lnTo>
                      <a:pt x="1991" y="1384"/>
                    </a:lnTo>
                    <a:lnTo>
                      <a:pt x="1987" y="1384"/>
                    </a:lnTo>
                    <a:lnTo>
                      <a:pt x="1981" y="1384"/>
                    </a:lnTo>
                    <a:lnTo>
                      <a:pt x="1975" y="1384"/>
                    </a:lnTo>
                    <a:lnTo>
                      <a:pt x="1974" y="1382"/>
                    </a:lnTo>
                    <a:lnTo>
                      <a:pt x="1972" y="1380"/>
                    </a:lnTo>
                    <a:lnTo>
                      <a:pt x="1971" y="1377"/>
                    </a:lnTo>
                    <a:lnTo>
                      <a:pt x="1970" y="1375"/>
                    </a:lnTo>
                    <a:lnTo>
                      <a:pt x="1964" y="1374"/>
                    </a:lnTo>
                    <a:lnTo>
                      <a:pt x="1958" y="1374"/>
                    </a:lnTo>
                    <a:lnTo>
                      <a:pt x="1953" y="1374"/>
                    </a:lnTo>
                    <a:lnTo>
                      <a:pt x="1950" y="1374"/>
                    </a:lnTo>
                    <a:lnTo>
                      <a:pt x="1944" y="1374"/>
                    </a:lnTo>
                    <a:lnTo>
                      <a:pt x="1937" y="1374"/>
                    </a:lnTo>
                    <a:lnTo>
                      <a:pt x="1929" y="1375"/>
                    </a:lnTo>
                    <a:lnTo>
                      <a:pt x="1919" y="1376"/>
                    </a:lnTo>
                    <a:lnTo>
                      <a:pt x="1915" y="1379"/>
                    </a:lnTo>
                    <a:lnTo>
                      <a:pt x="1912" y="1380"/>
                    </a:lnTo>
                    <a:lnTo>
                      <a:pt x="1905" y="1381"/>
                    </a:lnTo>
                    <a:lnTo>
                      <a:pt x="1891" y="1382"/>
                    </a:lnTo>
                    <a:lnTo>
                      <a:pt x="1889" y="1384"/>
                    </a:lnTo>
                    <a:lnTo>
                      <a:pt x="1887" y="1386"/>
                    </a:lnTo>
                    <a:lnTo>
                      <a:pt x="1884" y="1388"/>
                    </a:lnTo>
                    <a:lnTo>
                      <a:pt x="1882" y="1390"/>
                    </a:lnTo>
                    <a:lnTo>
                      <a:pt x="1879" y="1390"/>
                    </a:lnTo>
                    <a:lnTo>
                      <a:pt x="1874" y="1390"/>
                    </a:lnTo>
                    <a:lnTo>
                      <a:pt x="1869" y="1390"/>
                    </a:lnTo>
                    <a:lnTo>
                      <a:pt x="1865" y="1389"/>
                    </a:lnTo>
                    <a:lnTo>
                      <a:pt x="1866" y="1387"/>
                    </a:lnTo>
                    <a:lnTo>
                      <a:pt x="1868" y="1384"/>
                    </a:lnTo>
                    <a:lnTo>
                      <a:pt x="1869" y="1382"/>
                    </a:lnTo>
                    <a:lnTo>
                      <a:pt x="1870" y="1380"/>
                    </a:lnTo>
                    <a:lnTo>
                      <a:pt x="1867" y="1380"/>
                    </a:lnTo>
                    <a:lnTo>
                      <a:pt x="1865" y="1381"/>
                    </a:lnTo>
                    <a:lnTo>
                      <a:pt x="1860" y="1382"/>
                    </a:lnTo>
                    <a:lnTo>
                      <a:pt x="1854" y="1383"/>
                    </a:lnTo>
                    <a:lnTo>
                      <a:pt x="1846" y="1384"/>
                    </a:lnTo>
                    <a:lnTo>
                      <a:pt x="1835" y="1386"/>
                    </a:lnTo>
                    <a:lnTo>
                      <a:pt x="1821" y="1388"/>
                    </a:lnTo>
                    <a:lnTo>
                      <a:pt x="1801" y="1390"/>
                    </a:lnTo>
                    <a:lnTo>
                      <a:pt x="1787" y="1397"/>
                    </a:lnTo>
                    <a:lnTo>
                      <a:pt x="1781" y="1401"/>
                    </a:lnTo>
                    <a:lnTo>
                      <a:pt x="1776" y="1404"/>
                    </a:lnTo>
                    <a:lnTo>
                      <a:pt x="1772" y="1407"/>
                    </a:lnTo>
                    <a:lnTo>
                      <a:pt x="1771" y="1411"/>
                    </a:lnTo>
                    <a:lnTo>
                      <a:pt x="1771" y="1414"/>
                    </a:lnTo>
                    <a:lnTo>
                      <a:pt x="1770" y="1418"/>
                    </a:lnTo>
                    <a:lnTo>
                      <a:pt x="1770" y="1421"/>
                    </a:lnTo>
                    <a:lnTo>
                      <a:pt x="1774" y="1421"/>
                    </a:lnTo>
                    <a:lnTo>
                      <a:pt x="1778" y="1420"/>
                    </a:lnTo>
                    <a:lnTo>
                      <a:pt x="1783" y="1420"/>
                    </a:lnTo>
                    <a:lnTo>
                      <a:pt x="1787" y="1419"/>
                    </a:lnTo>
                    <a:lnTo>
                      <a:pt x="1787" y="1420"/>
                    </a:lnTo>
                    <a:lnTo>
                      <a:pt x="1789" y="1421"/>
                    </a:lnTo>
                    <a:lnTo>
                      <a:pt x="1790" y="1422"/>
                    </a:lnTo>
                    <a:lnTo>
                      <a:pt x="1791" y="1424"/>
                    </a:lnTo>
                    <a:lnTo>
                      <a:pt x="1790" y="1458"/>
                    </a:lnTo>
                    <a:lnTo>
                      <a:pt x="1759" y="1473"/>
                    </a:lnTo>
                    <a:lnTo>
                      <a:pt x="1754" y="1475"/>
                    </a:lnTo>
                    <a:lnTo>
                      <a:pt x="1751" y="1477"/>
                    </a:lnTo>
                    <a:lnTo>
                      <a:pt x="1748" y="1479"/>
                    </a:lnTo>
                    <a:lnTo>
                      <a:pt x="1745" y="1479"/>
                    </a:lnTo>
                    <a:lnTo>
                      <a:pt x="1740" y="1480"/>
                    </a:lnTo>
                    <a:lnTo>
                      <a:pt x="1736" y="1481"/>
                    </a:lnTo>
                    <a:lnTo>
                      <a:pt x="1729" y="1481"/>
                    </a:lnTo>
                    <a:lnTo>
                      <a:pt x="1721" y="1482"/>
                    </a:lnTo>
                    <a:lnTo>
                      <a:pt x="1714" y="1481"/>
                    </a:lnTo>
                    <a:lnTo>
                      <a:pt x="1707" y="1480"/>
                    </a:lnTo>
                    <a:lnTo>
                      <a:pt x="1699" y="1480"/>
                    </a:lnTo>
                    <a:lnTo>
                      <a:pt x="1692" y="1479"/>
                    </a:lnTo>
                    <a:lnTo>
                      <a:pt x="1691" y="1477"/>
                    </a:lnTo>
                    <a:lnTo>
                      <a:pt x="1689" y="1473"/>
                    </a:lnTo>
                    <a:lnTo>
                      <a:pt x="1688" y="1470"/>
                    </a:lnTo>
                    <a:lnTo>
                      <a:pt x="1687" y="1466"/>
                    </a:lnTo>
                    <a:lnTo>
                      <a:pt x="1678" y="1462"/>
                    </a:lnTo>
                    <a:lnTo>
                      <a:pt x="1671" y="1457"/>
                    </a:lnTo>
                    <a:lnTo>
                      <a:pt x="1665" y="1455"/>
                    </a:lnTo>
                    <a:lnTo>
                      <a:pt x="1662" y="1452"/>
                    </a:lnTo>
                    <a:lnTo>
                      <a:pt x="1658" y="1451"/>
                    </a:lnTo>
                    <a:lnTo>
                      <a:pt x="1656" y="1450"/>
                    </a:lnTo>
                    <a:lnTo>
                      <a:pt x="1653" y="1450"/>
                    </a:lnTo>
                    <a:lnTo>
                      <a:pt x="1649" y="1449"/>
                    </a:lnTo>
                    <a:lnTo>
                      <a:pt x="1649" y="1451"/>
                    </a:lnTo>
                    <a:lnTo>
                      <a:pt x="1649" y="1453"/>
                    </a:lnTo>
                    <a:lnTo>
                      <a:pt x="1649" y="1456"/>
                    </a:lnTo>
                    <a:lnTo>
                      <a:pt x="1649" y="1458"/>
                    </a:lnTo>
                    <a:lnTo>
                      <a:pt x="1635" y="1458"/>
                    </a:lnTo>
                    <a:lnTo>
                      <a:pt x="1623" y="1457"/>
                    </a:lnTo>
                    <a:lnTo>
                      <a:pt x="1609" y="1457"/>
                    </a:lnTo>
                    <a:lnTo>
                      <a:pt x="1596" y="1456"/>
                    </a:lnTo>
                    <a:lnTo>
                      <a:pt x="1582" y="1456"/>
                    </a:lnTo>
                    <a:lnTo>
                      <a:pt x="1570" y="1455"/>
                    </a:lnTo>
                    <a:lnTo>
                      <a:pt x="1556" y="1455"/>
                    </a:lnTo>
                    <a:lnTo>
                      <a:pt x="1543" y="1453"/>
                    </a:lnTo>
                    <a:lnTo>
                      <a:pt x="1539" y="1456"/>
                    </a:lnTo>
                    <a:lnTo>
                      <a:pt x="1534" y="1459"/>
                    </a:lnTo>
                    <a:lnTo>
                      <a:pt x="1529" y="1462"/>
                    </a:lnTo>
                    <a:lnTo>
                      <a:pt x="1525" y="1465"/>
                    </a:lnTo>
                    <a:lnTo>
                      <a:pt x="1524" y="1467"/>
                    </a:lnTo>
                    <a:lnTo>
                      <a:pt x="1522" y="1470"/>
                    </a:lnTo>
                    <a:lnTo>
                      <a:pt x="1521" y="1473"/>
                    </a:lnTo>
                    <a:lnTo>
                      <a:pt x="1520" y="1475"/>
                    </a:lnTo>
                    <a:lnTo>
                      <a:pt x="1514" y="1478"/>
                    </a:lnTo>
                    <a:lnTo>
                      <a:pt x="1509" y="1479"/>
                    </a:lnTo>
                    <a:lnTo>
                      <a:pt x="1500" y="1479"/>
                    </a:lnTo>
                    <a:lnTo>
                      <a:pt x="1487" y="1478"/>
                    </a:lnTo>
                    <a:lnTo>
                      <a:pt x="1488" y="1474"/>
                    </a:lnTo>
                    <a:lnTo>
                      <a:pt x="1489" y="1470"/>
                    </a:lnTo>
                    <a:lnTo>
                      <a:pt x="1489" y="1466"/>
                    </a:lnTo>
                    <a:lnTo>
                      <a:pt x="1490" y="1462"/>
                    </a:lnTo>
                    <a:lnTo>
                      <a:pt x="1488" y="1462"/>
                    </a:lnTo>
                    <a:lnTo>
                      <a:pt x="1484" y="1462"/>
                    </a:lnTo>
                    <a:lnTo>
                      <a:pt x="1482" y="1462"/>
                    </a:lnTo>
                    <a:lnTo>
                      <a:pt x="1479" y="1462"/>
                    </a:lnTo>
                    <a:lnTo>
                      <a:pt x="1477" y="1471"/>
                    </a:lnTo>
                    <a:lnTo>
                      <a:pt x="1476" y="1480"/>
                    </a:lnTo>
                    <a:lnTo>
                      <a:pt x="1475" y="1489"/>
                    </a:lnTo>
                    <a:lnTo>
                      <a:pt x="1474" y="1498"/>
                    </a:lnTo>
                    <a:lnTo>
                      <a:pt x="1468" y="1504"/>
                    </a:lnTo>
                    <a:lnTo>
                      <a:pt x="1462" y="1510"/>
                    </a:lnTo>
                    <a:lnTo>
                      <a:pt x="1457" y="1516"/>
                    </a:lnTo>
                    <a:lnTo>
                      <a:pt x="1451" y="1521"/>
                    </a:lnTo>
                    <a:lnTo>
                      <a:pt x="1443" y="1526"/>
                    </a:lnTo>
                    <a:lnTo>
                      <a:pt x="1435" y="1532"/>
                    </a:lnTo>
                    <a:lnTo>
                      <a:pt x="1426" y="1536"/>
                    </a:lnTo>
                    <a:lnTo>
                      <a:pt x="1418" y="1542"/>
                    </a:lnTo>
                    <a:lnTo>
                      <a:pt x="1409" y="1543"/>
                    </a:lnTo>
                    <a:lnTo>
                      <a:pt x="1403" y="1543"/>
                    </a:lnTo>
                    <a:lnTo>
                      <a:pt x="1394" y="1544"/>
                    </a:lnTo>
                    <a:lnTo>
                      <a:pt x="1386" y="1546"/>
                    </a:lnTo>
                    <a:lnTo>
                      <a:pt x="1384" y="1550"/>
                    </a:lnTo>
                    <a:lnTo>
                      <a:pt x="1381" y="1554"/>
                    </a:lnTo>
                    <a:lnTo>
                      <a:pt x="1377" y="1557"/>
                    </a:lnTo>
                    <a:lnTo>
                      <a:pt x="1373" y="1562"/>
                    </a:lnTo>
                    <a:lnTo>
                      <a:pt x="1371" y="1566"/>
                    </a:lnTo>
                    <a:lnTo>
                      <a:pt x="1370" y="1572"/>
                    </a:lnTo>
                    <a:lnTo>
                      <a:pt x="1369" y="1577"/>
                    </a:lnTo>
                    <a:lnTo>
                      <a:pt x="1368" y="1582"/>
                    </a:lnTo>
                    <a:lnTo>
                      <a:pt x="1362" y="1592"/>
                    </a:lnTo>
                    <a:lnTo>
                      <a:pt x="1358" y="1601"/>
                    </a:lnTo>
                    <a:lnTo>
                      <a:pt x="1352" y="1611"/>
                    </a:lnTo>
                    <a:lnTo>
                      <a:pt x="1346" y="1620"/>
                    </a:lnTo>
                    <a:lnTo>
                      <a:pt x="1344" y="1620"/>
                    </a:lnTo>
                    <a:lnTo>
                      <a:pt x="1341" y="1620"/>
                    </a:lnTo>
                    <a:lnTo>
                      <a:pt x="1339" y="1622"/>
                    </a:lnTo>
                    <a:lnTo>
                      <a:pt x="1337" y="1622"/>
                    </a:lnTo>
                    <a:lnTo>
                      <a:pt x="1338" y="1625"/>
                    </a:lnTo>
                    <a:lnTo>
                      <a:pt x="1339" y="1629"/>
                    </a:lnTo>
                    <a:lnTo>
                      <a:pt x="1340" y="1633"/>
                    </a:lnTo>
                    <a:lnTo>
                      <a:pt x="1341" y="1637"/>
                    </a:lnTo>
                    <a:lnTo>
                      <a:pt x="1344" y="1638"/>
                    </a:lnTo>
                    <a:lnTo>
                      <a:pt x="1347" y="1638"/>
                    </a:lnTo>
                    <a:lnTo>
                      <a:pt x="1350" y="1639"/>
                    </a:lnTo>
                    <a:lnTo>
                      <a:pt x="1352" y="1639"/>
                    </a:lnTo>
                    <a:lnTo>
                      <a:pt x="1354" y="1660"/>
                    </a:lnTo>
                    <a:lnTo>
                      <a:pt x="1358" y="1679"/>
                    </a:lnTo>
                    <a:lnTo>
                      <a:pt x="1360" y="1700"/>
                    </a:lnTo>
                    <a:lnTo>
                      <a:pt x="1362" y="1721"/>
                    </a:lnTo>
                    <a:lnTo>
                      <a:pt x="1358" y="1722"/>
                    </a:lnTo>
                    <a:lnTo>
                      <a:pt x="1354" y="1722"/>
                    </a:lnTo>
                    <a:lnTo>
                      <a:pt x="1351" y="1722"/>
                    </a:lnTo>
                    <a:lnTo>
                      <a:pt x="1346" y="1723"/>
                    </a:lnTo>
                    <a:close/>
                  </a:path>
                </a:pathLst>
              </a:custGeom>
              <a:solidFill>
                <a:srgbClr val="33CCCC"/>
              </a:solidFill>
              <a:ln w="9525">
                <a:solidFill>
                  <a:srgbClr val="000000"/>
                </a:solidFill>
                <a:round/>
                <a:headEnd/>
                <a:tailEnd/>
              </a:ln>
            </p:spPr>
            <p:txBody>
              <a:bodyPr/>
              <a:lstStyle/>
              <a:p>
                <a:endParaRPr lang="zh-CN" altLang="en-US"/>
              </a:p>
            </p:txBody>
          </p:sp>
          <p:sp>
            <p:nvSpPr>
              <p:cNvPr id="28782" name="Freeform 32"/>
              <p:cNvSpPr>
                <a:spLocks/>
              </p:cNvSpPr>
              <p:nvPr/>
            </p:nvSpPr>
            <p:spPr bwMode="auto">
              <a:xfrm>
                <a:off x="2191" y="4104"/>
                <a:ext cx="73" cy="56"/>
              </a:xfrm>
              <a:custGeom>
                <a:avLst/>
                <a:gdLst>
                  <a:gd name="T0" fmla="*/ 1 w 73"/>
                  <a:gd name="T1" fmla="*/ 40 h 56"/>
                  <a:gd name="T2" fmla="*/ 15 w 73"/>
                  <a:gd name="T3" fmla="*/ 25 h 56"/>
                  <a:gd name="T4" fmla="*/ 33 w 73"/>
                  <a:gd name="T5" fmla="*/ 12 h 56"/>
                  <a:gd name="T6" fmla="*/ 53 w 73"/>
                  <a:gd name="T7" fmla="*/ 3 h 56"/>
                  <a:gd name="T8" fmla="*/ 67 w 73"/>
                  <a:gd name="T9" fmla="*/ 0 h 56"/>
                  <a:gd name="T10" fmla="*/ 73 w 73"/>
                  <a:gd name="T11" fmla="*/ 7 h 56"/>
                  <a:gd name="T12" fmla="*/ 54 w 73"/>
                  <a:gd name="T13" fmla="*/ 29 h 56"/>
                  <a:gd name="T14" fmla="*/ 24 w 73"/>
                  <a:gd name="T15" fmla="*/ 48 h 56"/>
                  <a:gd name="T16" fmla="*/ 4 w 73"/>
                  <a:gd name="T17" fmla="*/ 56 h 56"/>
                  <a:gd name="T18" fmla="*/ 0 w 73"/>
                  <a:gd name="T19" fmla="*/ 53 h 56"/>
                  <a:gd name="T20" fmla="*/ 1 w 73"/>
                  <a:gd name="T21" fmla="*/ 4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3"/>
                  <a:gd name="T34" fmla="*/ 0 h 56"/>
                  <a:gd name="T35" fmla="*/ 73 w 73"/>
                  <a:gd name="T36" fmla="*/ 56 h 5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3" h="56">
                    <a:moveTo>
                      <a:pt x="1" y="40"/>
                    </a:moveTo>
                    <a:lnTo>
                      <a:pt x="15" y="25"/>
                    </a:lnTo>
                    <a:lnTo>
                      <a:pt x="33" y="12"/>
                    </a:lnTo>
                    <a:lnTo>
                      <a:pt x="53" y="3"/>
                    </a:lnTo>
                    <a:lnTo>
                      <a:pt x="67" y="0"/>
                    </a:lnTo>
                    <a:lnTo>
                      <a:pt x="73" y="7"/>
                    </a:lnTo>
                    <a:lnTo>
                      <a:pt x="54" y="29"/>
                    </a:lnTo>
                    <a:lnTo>
                      <a:pt x="24" y="48"/>
                    </a:lnTo>
                    <a:lnTo>
                      <a:pt x="4" y="56"/>
                    </a:lnTo>
                    <a:lnTo>
                      <a:pt x="0" y="53"/>
                    </a:lnTo>
                    <a:lnTo>
                      <a:pt x="1" y="40"/>
                    </a:lnTo>
                    <a:close/>
                  </a:path>
                </a:pathLst>
              </a:custGeom>
              <a:solidFill>
                <a:srgbClr val="33CCCC"/>
              </a:solidFill>
              <a:ln w="9525">
                <a:solidFill>
                  <a:srgbClr val="000000"/>
                </a:solidFill>
                <a:round/>
                <a:headEnd/>
                <a:tailEnd/>
              </a:ln>
            </p:spPr>
            <p:txBody>
              <a:bodyPr/>
              <a:lstStyle/>
              <a:p>
                <a:endParaRPr lang="zh-CN" altLang="en-US"/>
              </a:p>
            </p:txBody>
          </p:sp>
          <p:sp>
            <p:nvSpPr>
              <p:cNvPr id="28783" name="Freeform 33"/>
              <p:cNvSpPr>
                <a:spLocks/>
              </p:cNvSpPr>
              <p:nvPr/>
            </p:nvSpPr>
            <p:spPr bwMode="auto">
              <a:xfrm>
                <a:off x="3380" y="4091"/>
                <a:ext cx="90" cy="62"/>
              </a:xfrm>
              <a:custGeom>
                <a:avLst/>
                <a:gdLst>
                  <a:gd name="T0" fmla="*/ 9 w 90"/>
                  <a:gd name="T1" fmla="*/ 30 h 62"/>
                  <a:gd name="T2" fmla="*/ 30 w 90"/>
                  <a:gd name="T3" fmla="*/ 15 h 62"/>
                  <a:gd name="T4" fmla="*/ 54 w 90"/>
                  <a:gd name="T5" fmla="*/ 2 h 62"/>
                  <a:gd name="T6" fmla="*/ 88 w 90"/>
                  <a:gd name="T7" fmla="*/ 0 h 62"/>
                  <a:gd name="T8" fmla="*/ 90 w 90"/>
                  <a:gd name="T9" fmla="*/ 20 h 62"/>
                  <a:gd name="T10" fmla="*/ 45 w 90"/>
                  <a:gd name="T11" fmla="*/ 45 h 62"/>
                  <a:gd name="T12" fmla="*/ 15 w 90"/>
                  <a:gd name="T13" fmla="*/ 60 h 62"/>
                  <a:gd name="T14" fmla="*/ 0 w 90"/>
                  <a:gd name="T15" fmla="*/ 62 h 62"/>
                  <a:gd name="T16" fmla="*/ 9 w 90"/>
                  <a:gd name="T17" fmla="*/ 30 h 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0"/>
                  <a:gd name="T28" fmla="*/ 0 h 62"/>
                  <a:gd name="T29" fmla="*/ 90 w 90"/>
                  <a:gd name="T30" fmla="*/ 62 h 6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0" h="62">
                    <a:moveTo>
                      <a:pt x="9" y="30"/>
                    </a:moveTo>
                    <a:lnTo>
                      <a:pt x="30" y="15"/>
                    </a:lnTo>
                    <a:lnTo>
                      <a:pt x="54" y="2"/>
                    </a:lnTo>
                    <a:lnTo>
                      <a:pt x="88" y="0"/>
                    </a:lnTo>
                    <a:lnTo>
                      <a:pt x="90" y="20"/>
                    </a:lnTo>
                    <a:lnTo>
                      <a:pt x="45" y="45"/>
                    </a:lnTo>
                    <a:lnTo>
                      <a:pt x="15" y="60"/>
                    </a:lnTo>
                    <a:lnTo>
                      <a:pt x="0" y="62"/>
                    </a:lnTo>
                    <a:lnTo>
                      <a:pt x="9" y="30"/>
                    </a:lnTo>
                    <a:close/>
                  </a:path>
                </a:pathLst>
              </a:custGeom>
              <a:solidFill>
                <a:srgbClr val="33CCCC"/>
              </a:solidFill>
              <a:ln w="9525">
                <a:solidFill>
                  <a:srgbClr val="000000"/>
                </a:solidFill>
                <a:round/>
                <a:headEnd/>
                <a:tailEnd/>
              </a:ln>
            </p:spPr>
            <p:txBody>
              <a:bodyPr/>
              <a:lstStyle/>
              <a:p>
                <a:endParaRPr lang="zh-CN" altLang="en-US"/>
              </a:p>
            </p:txBody>
          </p:sp>
          <p:sp>
            <p:nvSpPr>
              <p:cNvPr id="28784" name="Text Box 34"/>
              <p:cNvSpPr txBox="1">
                <a:spLocks noChangeArrowheads="1"/>
              </p:cNvSpPr>
              <p:nvPr/>
            </p:nvSpPr>
            <p:spPr bwMode="auto">
              <a:xfrm>
                <a:off x="1403" y="4263"/>
                <a:ext cx="1890" cy="615"/>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GB" altLang="zh-CN" sz="1800"/>
                  <a:t>U S A</a:t>
                </a:r>
              </a:p>
            </p:txBody>
          </p:sp>
        </p:grpSp>
        <p:grpSp>
          <p:nvGrpSpPr>
            <p:cNvPr id="28683" name="Group 35"/>
            <p:cNvGrpSpPr>
              <a:grpSpLocks/>
            </p:cNvGrpSpPr>
            <p:nvPr/>
          </p:nvGrpSpPr>
          <p:grpSpPr bwMode="auto">
            <a:xfrm>
              <a:off x="432" y="2887"/>
              <a:ext cx="1028" cy="582"/>
              <a:chOff x="923" y="5470"/>
              <a:chExt cx="2572" cy="1452"/>
            </a:xfrm>
          </p:grpSpPr>
          <p:grpSp>
            <p:nvGrpSpPr>
              <p:cNvPr id="28775" name="Group 36"/>
              <p:cNvGrpSpPr>
                <a:grpSpLocks noChangeAspect="1"/>
              </p:cNvGrpSpPr>
              <p:nvPr/>
            </p:nvGrpSpPr>
            <p:grpSpPr bwMode="auto">
              <a:xfrm>
                <a:off x="923" y="5470"/>
                <a:ext cx="1271" cy="1452"/>
                <a:chOff x="1718" y="8187"/>
                <a:chExt cx="4972" cy="5677"/>
              </a:xfrm>
            </p:grpSpPr>
            <p:sp>
              <p:nvSpPr>
                <p:cNvPr id="28777" name="Freeform 37"/>
                <p:cNvSpPr>
                  <a:spLocks noChangeAspect="1"/>
                </p:cNvSpPr>
                <p:nvPr/>
              </p:nvSpPr>
              <p:spPr bwMode="auto">
                <a:xfrm>
                  <a:off x="2148" y="9827"/>
                  <a:ext cx="3639" cy="3332"/>
                </a:xfrm>
                <a:custGeom>
                  <a:avLst/>
                  <a:gdLst>
                    <a:gd name="T0" fmla="*/ 435 w 3639"/>
                    <a:gd name="T1" fmla="*/ 2670 h 3332"/>
                    <a:gd name="T2" fmla="*/ 747 w 3639"/>
                    <a:gd name="T3" fmla="*/ 2417 h 3332"/>
                    <a:gd name="T4" fmla="*/ 887 w 3639"/>
                    <a:gd name="T5" fmla="*/ 2480 h 3332"/>
                    <a:gd name="T6" fmla="*/ 1167 w 3639"/>
                    <a:gd name="T7" fmla="*/ 2425 h 3332"/>
                    <a:gd name="T8" fmla="*/ 1372 w 3639"/>
                    <a:gd name="T9" fmla="*/ 2420 h 3332"/>
                    <a:gd name="T10" fmla="*/ 1490 w 3639"/>
                    <a:gd name="T11" fmla="*/ 2442 h 3332"/>
                    <a:gd name="T12" fmla="*/ 1632 w 3639"/>
                    <a:gd name="T13" fmla="*/ 2465 h 3332"/>
                    <a:gd name="T14" fmla="*/ 1727 w 3639"/>
                    <a:gd name="T15" fmla="*/ 2242 h 3332"/>
                    <a:gd name="T16" fmla="*/ 1965 w 3639"/>
                    <a:gd name="T17" fmla="*/ 1855 h 3332"/>
                    <a:gd name="T18" fmla="*/ 2127 w 3639"/>
                    <a:gd name="T19" fmla="*/ 1675 h 3332"/>
                    <a:gd name="T20" fmla="*/ 2129 w 3639"/>
                    <a:gd name="T21" fmla="*/ 1777 h 3332"/>
                    <a:gd name="T22" fmla="*/ 2084 w 3639"/>
                    <a:gd name="T23" fmla="*/ 1860 h 3332"/>
                    <a:gd name="T24" fmla="*/ 2232 w 3639"/>
                    <a:gd name="T25" fmla="*/ 1945 h 3332"/>
                    <a:gd name="T26" fmla="*/ 2457 w 3639"/>
                    <a:gd name="T27" fmla="*/ 1820 h 3332"/>
                    <a:gd name="T28" fmla="*/ 2812 w 3639"/>
                    <a:gd name="T29" fmla="*/ 1427 h 3332"/>
                    <a:gd name="T30" fmla="*/ 2932 w 3639"/>
                    <a:gd name="T31" fmla="*/ 1140 h 3332"/>
                    <a:gd name="T32" fmla="*/ 3022 w 3639"/>
                    <a:gd name="T33" fmla="*/ 828 h 3332"/>
                    <a:gd name="T34" fmla="*/ 2872 w 3639"/>
                    <a:gd name="T35" fmla="*/ 683 h 3332"/>
                    <a:gd name="T36" fmla="*/ 2892 w 3639"/>
                    <a:gd name="T37" fmla="*/ 430 h 3332"/>
                    <a:gd name="T38" fmla="*/ 3019 w 3639"/>
                    <a:gd name="T39" fmla="*/ 198 h 3332"/>
                    <a:gd name="T40" fmla="*/ 3154 w 3639"/>
                    <a:gd name="T41" fmla="*/ 223 h 3332"/>
                    <a:gd name="T42" fmla="*/ 3324 w 3639"/>
                    <a:gd name="T43" fmla="*/ 248 h 3332"/>
                    <a:gd name="T44" fmla="*/ 3292 w 3639"/>
                    <a:gd name="T45" fmla="*/ 115 h 3332"/>
                    <a:gd name="T46" fmla="*/ 3182 w 3639"/>
                    <a:gd name="T47" fmla="*/ 60 h 3332"/>
                    <a:gd name="T48" fmla="*/ 3304 w 3639"/>
                    <a:gd name="T49" fmla="*/ 20 h 3332"/>
                    <a:gd name="T50" fmla="*/ 3409 w 3639"/>
                    <a:gd name="T51" fmla="*/ 370 h 3332"/>
                    <a:gd name="T52" fmla="*/ 3609 w 3639"/>
                    <a:gd name="T53" fmla="*/ 598 h 3332"/>
                    <a:gd name="T54" fmla="*/ 3614 w 3639"/>
                    <a:gd name="T55" fmla="*/ 993 h 3332"/>
                    <a:gd name="T56" fmla="*/ 3494 w 3639"/>
                    <a:gd name="T57" fmla="*/ 1347 h 3332"/>
                    <a:gd name="T58" fmla="*/ 3347 w 3639"/>
                    <a:gd name="T59" fmla="*/ 1382 h 3332"/>
                    <a:gd name="T60" fmla="*/ 3349 w 3639"/>
                    <a:gd name="T61" fmla="*/ 1835 h 3332"/>
                    <a:gd name="T62" fmla="*/ 3219 w 3639"/>
                    <a:gd name="T63" fmla="*/ 2210 h 3332"/>
                    <a:gd name="T64" fmla="*/ 3219 w 3639"/>
                    <a:gd name="T65" fmla="*/ 2420 h 3332"/>
                    <a:gd name="T66" fmla="*/ 3059 w 3639"/>
                    <a:gd name="T67" fmla="*/ 2690 h 3332"/>
                    <a:gd name="T68" fmla="*/ 2852 w 3639"/>
                    <a:gd name="T69" fmla="*/ 2540 h 3332"/>
                    <a:gd name="T70" fmla="*/ 2627 w 3639"/>
                    <a:gd name="T71" fmla="*/ 2605 h 3332"/>
                    <a:gd name="T72" fmla="*/ 2454 w 3639"/>
                    <a:gd name="T73" fmla="*/ 2795 h 3332"/>
                    <a:gd name="T74" fmla="*/ 2167 w 3639"/>
                    <a:gd name="T75" fmla="*/ 2857 h 3332"/>
                    <a:gd name="T76" fmla="*/ 1922 w 3639"/>
                    <a:gd name="T77" fmla="*/ 2997 h 3332"/>
                    <a:gd name="T78" fmla="*/ 1655 w 3639"/>
                    <a:gd name="T79" fmla="*/ 3332 h 3332"/>
                    <a:gd name="T80" fmla="*/ 1450 w 3639"/>
                    <a:gd name="T81" fmla="*/ 2982 h 3332"/>
                    <a:gd name="T82" fmla="*/ 1345 w 3639"/>
                    <a:gd name="T83" fmla="*/ 2812 h 3332"/>
                    <a:gd name="T84" fmla="*/ 1037 w 3639"/>
                    <a:gd name="T85" fmla="*/ 2877 h 3332"/>
                    <a:gd name="T86" fmla="*/ 772 w 3639"/>
                    <a:gd name="T87" fmla="*/ 2980 h 3332"/>
                    <a:gd name="T88" fmla="*/ 500 w 3639"/>
                    <a:gd name="T89" fmla="*/ 2935 h 3332"/>
                    <a:gd name="T90" fmla="*/ 332 w 3639"/>
                    <a:gd name="T91" fmla="*/ 3087 h 3332"/>
                    <a:gd name="T92" fmla="*/ 62 w 3639"/>
                    <a:gd name="T93" fmla="*/ 3040 h 3332"/>
                    <a:gd name="T94" fmla="*/ 122 w 3639"/>
                    <a:gd name="T95" fmla="*/ 2850 h 333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639"/>
                    <a:gd name="T145" fmla="*/ 0 h 3332"/>
                    <a:gd name="T146" fmla="*/ 3639 w 3639"/>
                    <a:gd name="T147" fmla="*/ 3332 h 333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639" h="3332">
                      <a:moveTo>
                        <a:pt x="275" y="2792"/>
                      </a:moveTo>
                      <a:lnTo>
                        <a:pt x="360" y="2752"/>
                      </a:lnTo>
                      <a:lnTo>
                        <a:pt x="377" y="2752"/>
                      </a:lnTo>
                      <a:lnTo>
                        <a:pt x="435" y="2670"/>
                      </a:lnTo>
                      <a:lnTo>
                        <a:pt x="495" y="2605"/>
                      </a:lnTo>
                      <a:lnTo>
                        <a:pt x="562" y="2540"/>
                      </a:lnTo>
                      <a:lnTo>
                        <a:pt x="687" y="2480"/>
                      </a:lnTo>
                      <a:lnTo>
                        <a:pt x="747" y="2417"/>
                      </a:lnTo>
                      <a:lnTo>
                        <a:pt x="805" y="2400"/>
                      </a:lnTo>
                      <a:lnTo>
                        <a:pt x="850" y="2420"/>
                      </a:lnTo>
                      <a:lnTo>
                        <a:pt x="827" y="2465"/>
                      </a:lnTo>
                      <a:lnTo>
                        <a:pt x="887" y="2480"/>
                      </a:lnTo>
                      <a:lnTo>
                        <a:pt x="985" y="2475"/>
                      </a:lnTo>
                      <a:lnTo>
                        <a:pt x="1072" y="2465"/>
                      </a:lnTo>
                      <a:lnTo>
                        <a:pt x="1105" y="2452"/>
                      </a:lnTo>
                      <a:lnTo>
                        <a:pt x="1167" y="2425"/>
                      </a:lnTo>
                      <a:lnTo>
                        <a:pt x="1217" y="2407"/>
                      </a:lnTo>
                      <a:lnTo>
                        <a:pt x="1270" y="2397"/>
                      </a:lnTo>
                      <a:lnTo>
                        <a:pt x="1310" y="2410"/>
                      </a:lnTo>
                      <a:lnTo>
                        <a:pt x="1372" y="2420"/>
                      </a:lnTo>
                      <a:lnTo>
                        <a:pt x="1430" y="2400"/>
                      </a:lnTo>
                      <a:lnTo>
                        <a:pt x="1467" y="2360"/>
                      </a:lnTo>
                      <a:lnTo>
                        <a:pt x="1507" y="2400"/>
                      </a:lnTo>
                      <a:lnTo>
                        <a:pt x="1490" y="2442"/>
                      </a:lnTo>
                      <a:lnTo>
                        <a:pt x="1527" y="2467"/>
                      </a:lnTo>
                      <a:lnTo>
                        <a:pt x="1557" y="2440"/>
                      </a:lnTo>
                      <a:lnTo>
                        <a:pt x="1607" y="2440"/>
                      </a:lnTo>
                      <a:lnTo>
                        <a:pt x="1632" y="2465"/>
                      </a:lnTo>
                      <a:lnTo>
                        <a:pt x="1670" y="2420"/>
                      </a:lnTo>
                      <a:lnTo>
                        <a:pt x="1740" y="2355"/>
                      </a:lnTo>
                      <a:lnTo>
                        <a:pt x="1692" y="2295"/>
                      </a:lnTo>
                      <a:lnTo>
                        <a:pt x="1727" y="2242"/>
                      </a:lnTo>
                      <a:lnTo>
                        <a:pt x="1820" y="2132"/>
                      </a:lnTo>
                      <a:lnTo>
                        <a:pt x="1912" y="2032"/>
                      </a:lnTo>
                      <a:lnTo>
                        <a:pt x="1965" y="1970"/>
                      </a:lnTo>
                      <a:lnTo>
                        <a:pt x="1965" y="1855"/>
                      </a:lnTo>
                      <a:lnTo>
                        <a:pt x="1945" y="1820"/>
                      </a:lnTo>
                      <a:lnTo>
                        <a:pt x="1982" y="1757"/>
                      </a:lnTo>
                      <a:lnTo>
                        <a:pt x="2005" y="1737"/>
                      </a:lnTo>
                      <a:lnTo>
                        <a:pt x="2127" y="1675"/>
                      </a:lnTo>
                      <a:lnTo>
                        <a:pt x="2189" y="1675"/>
                      </a:lnTo>
                      <a:lnTo>
                        <a:pt x="2189" y="1720"/>
                      </a:lnTo>
                      <a:lnTo>
                        <a:pt x="2152" y="1735"/>
                      </a:lnTo>
                      <a:lnTo>
                        <a:pt x="2129" y="1777"/>
                      </a:lnTo>
                      <a:lnTo>
                        <a:pt x="2094" y="1792"/>
                      </a:lnTo>
                      <a:lnTo>
                        <a:pt x="2062" y="1820"/>
                      </a:lnTo>
                      <a:lnTo>
                        <a:pt x="2062" y="1842"/>
                      </a:lnTo>
                      <a:lnTo>
                        <a:pt x="2084" y="1860"/>
                      </a:lnTo>
                      <a:lnTo>
                        <a:pt x="2084" y="1965"/>
                      </a:lnTo>
                      <a:lnTo>
                        <a:pt x="2104" y="1987"/>
                      </a:lnTo>
                      <a:lnTo>
                        <a:pt x="2189" y="1967"/>
                      </a:lnTo>
                      <a:lnTo>
                        <a:pt x="2232" y="1945"/>
                      </a:lnTo>
                      <a:lnTo>
                        <a:pt x="2249" y="1900"/>
                      </a:lnTo>
                      <a:lnTo>
                        <a:pt x="2292" y="1860"/>
                      </a:lnTo>
                      <a:lnTo>
                        <a:pt x="2377" y="1860"/>
                      </a:lnTo>
                      <a:lnTo>
                        <a:pt x="2457" y="1820"/>
                      </a:lnTo>
                      <a:lnTo>
                        <a:pt x="2544" y="1720"/>
                      </a:lnTo>
                      <a:lnTo>
                        <a:pt x="2607" y="1610"/>
                      </a:lnTo>
                      <a:lnTo>
                        <a:pt x="2664" y="1527"/>
                      </a:lnTo>
                      <a:lnTo>
                        <a:pt x="2812" y="1427"/>
                      </a:lnTo>
                      <a:lnTo>
                        <a:pt x="2852" y="1302"/>
                      </a:lnTo>
                      <a:lnTo>
                        <a:pt x="2852" y="1222"/>
                      </a:lnTo>
                      <a:lnTo>
                        <a:pt x="2894" y="1160"/>
                      </a:lnTo>
                      <a:lnTo>
                        <a:pt x="2932" y="1140"/>
                      </a:lnTo>
                      <a:lnTo>
                        <a:pt x="2909" y="1098"/>
                      </a:lnTo>
                      <a:lnTo>
                        <a:pt x="2934" y="968"/>
                      </a:lnTo>
                      <a:lnTo>
                        <a:pt x="2997" y="893"/>
                      </a:lnTo>
                      <a:lnTo>
                        <a:pt x="3022" y="828"/>
                      </a:lnTo>
                      <a:lnTo>
                        <a:pt x="2999" y="743"/>
                      </a:lnTo>
                      <a:lnTo>
                        <a:pt x="2977" y="743"/>
                      </a:lnTo>
                      <a:lnTo>
                        <a:pt x="2892" y="723"/>
                      </a:lnTo>
                      <a:lnTo>
                        <a:pt x="2872" y="683"/>
                      </a:lnTo>
                      <a:lnTo>
                        <a:pt x="2892" y="615"/>
                      </a:lnTo>
                      <a:lnTo>
                        <a:pt x="2912" y="603"/>
                      </a:lnTo>
                      <a:lnTo>
                        <a:pt x="2954" y="473"/>
                      </a:lnTo>
                      <a:lnTo>
                        <a:pt x="2892" y="430"/>
                      </a:lnTo>
                      <a:lnTo>
                        <a:pt x="2909" y="395"/>
                      </a:lnTo>
                      <a:lnTo>
                        <a:pt x="2979" y="373"/>
                      </a:lnTo>
                      <a:lnTo>
                        <a:pt x="3022" y="328"/>
                      </a:lnTo>
                      <a:lnTo>
                        <a:pt x="3019" y="198"/>
                      </a:lnTo>
                      <a:lnTo>
                        <a:pt x="3037" y="160"/>
                      </a:lnTo>
                      <a:lnTo>
                        <a:pt x="3074" y="143"/>
                      </a:lnTo>
                      <a:lnTo>
                        <a:pt x="3119" y="163"/>
                      </a:lnTo>
                      <a:lnTo>
                        <a:pt x="3154" y="223"/>
                      </a:lnTo>
                      <a:lnTo>
                        <a:pt x="3184" y="278"/>
                      </a:lnTo>
                      <a:lnTo>
                        <a:pt x="3199" y="290"/>
                      </a:lnTo>
                      <a:lnTo>
                        <a:pt x="3224" y="248"/>
                      </a:lnTo>
                      <a:lnTo>
                        <a:pt x="3324" y="248"/>
                      </a:lnTo>
                      <a:lnTo>
                        <a:pt x="3324" y="170"/>
                      </a:lnTo>
                      <a:lnTo>
                        <a:pt x="3349" y="120"/>
                      </a:lnTo>
                      <a:lnTo>
                        <a:pt x="3327" y="103"/>
                      </a:lnTo>
                      <a:lnTo>
                        <a:pt x="3292" y="115"/>
                      </a:lnTo>
                      <a:lnTo>
                        <a:pt x="3244" y="138"/>
                      </a:lnTo>
                      <a:lnTo>
                        <a:pt x="3199" y="138"/>
                      </a:lnTo>
                      <a:lnTo>
                        <a:pt x="3182" y="103"/>
                      </a:lnTo>
                      <a:lnTo>
                        <a:pt x="3182" y="60"/>
                      </a:lnTo>
                      <a:lnTo>
                        <a:pt x="3199" y="23"/>
                      </a:lnTo>
                      <a:lnTo>
                        <a:pt x="3222" y="0"/>
                      </a:lnTo>
                      <a:lnTo>
                        <a:pt x="3267" y="0"/>
                      </a:lnTo>
                      <a:lnTo>
                        <a:pt x="3304" y="20"/>
                      </a:lnTo>
                      <a:lnTo>
                        <a:pt x="3342" y="20"/>
                      </a:lnTo>
                      <a:lnTo>
                        <a:pt x="3394" y="38"/>
                      </a:lnTo>
                      <a:lnTo>
                        <a:pt x="3389" y="330"/>
                      </a:lnTo>
                      <a:lnTo>
                        <a:pt x="3409" y="370"/>
                      </a:lnTo>
                      <a:lnTo>
                        <a:pt x="3492" y="410"/>
                      </a:lnTo>
                      <a:lnTo>
                        <a:pt x="3537" y="475"/>
                      </a:lnTo>
                      <a:lnTo>
                        <a:pt x="3572" y="560"/>
                      </a:lnTo>
                      <a:lnTo>
                        <a:pt x="3609" y="598"/>
                      </a:lnTo>
                      <a:lnTo>
                        <a:pt x="3617" y="690"/>
                      </a:lnTo>
                      <a:lnTo>
                        <a:pt x="3639" y="758"/>
                      </a:lnTo>
                      <a:lnTo>
                        <a:pt x="3614" y="853"/>
                      </a:lnTo>
                      <a:lnTo>
                        <a:pt x="3614" y="993"/>
                      </a:lnTo>
                      <a:lnTo>
                        <a:pt x="3569" y="1035"/>
                      </a:lnTo>
                      <a:lnTo>
                        <a:pt x="3512" y="1120"/>
                      </a:lnTo>
                      <a:lnTo>
                        <a:pt x="3494" y="1178"/>
                      </a:lnTo>
                      <a:lnTo>
                        <a:pt x="3494" y="1347"/>
                      </a:lnTo>
                      <a:lnTo>
                        <a:pt x="3469" y="1360"/>
                      </a:lnTo>
                      <a:lnTo>
                        <a:pt x="3384" y="1295"/>
                      </a:lnTo>
                      <a:lnTo>
                        <a:pt x="3327" y="1317"/>
                      </a:lnTo>
                      <a:lnTo>
                        <a:pt x="3347" y="1382"/>
                      </a:lnTo>
                      <a:lnTo>
                        <a:pt x="3304" y="1482"/>
                      </a:lnTo>
                      <a:lnTo>
                        <a:pt x="3324" y="1532"/>
                      </a:lnTo>
                      <a:lnTo>
                        <a:pt x="3349" y="1652"/>
                      </a:lnTo>
                      <a:lnTo>
                        <a:pt x="3349" y="1835"/>
                      </a:lnTo>
                      <a:lnTo>
                        <a:pt x="3307" y="1877"/>
                      </a:lnTo>
                      <a:lnTo>
                        <a:pt x="3264" y="1987"/>
                      </a:lnTo>
                      <a:lnTo>
                        <a:pt x="3222" y="2060"/>
                      </a:lnTo>
                      <a:lnTo>
                        <a:pt x="3219" y="2210"/>
                      </a:lnTo>
                      <a:lnTo>
                        <a:pt x="3264" y="2280"/>
                      </a:lnTo>
                      <a:lnTo>
                        <a:pt x="3282" y="2360"/>
                      </a:lnTo>
                      <a:lnTo>
                        <a:pt x="3307" y="2377"/>
                      </a:lnTo>
                      <a:lnTo>
                        <a:pt x="3219" y="2420"/>
                      </a:lnTo>
                      <a:lnTo>
                        <a:pt x="3154" y="2440"/>
                      </a:lnTo>
                      <a:lnTo>
                        <a:pt x="3129" y="2557"/>
                      </a:lnTo>
                      <a:lnTo>
                        <a:pt x="3094" y="2655"/>
                      </a:lnTo>
                      <a:lnTo>
                        <a:pt x="3059" y="2690"/>
                      </a:lnTo>
                      <a:lnTo>
                        <a:pt x="3014" y="2692"/>
                      </a:lnTo>
                      <a:lnTo>
                        <a:pt x="2952" y="2647"/>
                      </a:lnTo>
                      <a:lnTo>
                        <a:pt x="2917" y="2587"/>
                      </a:lnTo>
                      <a:lnTo>
                        <a:pt x="2852" y="2540"/>
                      </a:lnTo>
                      <a:lnTo>
                        <a:pt x="2829" y="2500"/>
                      </a:lnTo>
                      <a:lnTo>
                        <a:pt x="2772" y="2562"/>
                      </a:lnTo>
                      <a:lnTo>
                        <a:pt x="2712" y="2605"/>
                      </a:lnTo>
                      <a:lnTo>
                        <a:pt x="2627" y="2605"/>
                      </a:lnTo>
                      <a:lnTo>
                        <a:pt x="2592" y="2667"/>
                      </a:lnTo>
                      <a:lnTo>
                        <a:pt x="2547" y="2695"/>
                      </a:lnTo>
                      <a:lnTo>
                        <a:pt x="2499" y="2730"/>
                      </a:lnTo>
                      <a:lnTo>
                        <a:pt x="2454" y="2795"/>
                      </a:lnTo>
                      <a:lnTo>
                        <a:pt x="2382" y="2855"/>
                      </a:lnTo>
                      <a:lnTo>
                        <a:pt x="2299" y="2877"/>
                      </a:lnTo>
                      <a:lnTo>
                        <a:pt x="2192" y="2862"/>
                      </a:lnTo>
                      <a:lnTo>
                        <a:pt x="2167" y="2857"/>
                      </a:lnTo>
                      <a:lnTo>
                        <a:pt x="2104" y="2877"/>
                      </a:lnTo>
                      <a:lnTo>
                        <a:pt x="2002" y="2920"/>
                      </a:lnTo>
                      <a:lnTo>
                        <a:pt x="1980" y="2985"/>
                      </a:lnTo>
                      <a:lnTo>
                        <a:pt x="1922" y="2997"/>
                      </a:lnTo>
                      <a:lnTo>
                        <a:pt x="1862" y="2997"/>
                      </a:lnTo>
                      <a:lnTo>
                        <a:pt x="1840" y="3087"/>
                      </a:lnTo>
                      <a:lnTo>
                        <a:pt x="1772" y="3172"/>
                      </a:lnTo>
                      <a:lnTo>
                        <a:pt x="1655" y="3332"/>
                      </a:lnTo>
                      <a:lnTo>
                        <a:pt x="1572" y="3332"/>
                      </a:lnTo>
                      <a:lnTo>
                        <a:pt x="1527" y="3227"/>
                      </a:lnTo>
                      <a:lnTo>
                        <a:pt x="1450" y="3190"/>
                      </a:lnTo>
                      <a:lnTo>
                        <a:pt x="1450" y="2982"/>
                      </a:lnTo>
                      <a:lnTo>
                        <a:pt x="1512" y="2960"/>
                      </a:lnTo>
                      <a:lnTo>
                        <a:pt x="1527" y="2885"/>
                      </a:lnTo>
                      <a:lnTo>
                        <a:pt x="1527" y="2810"/>
                      </a:lnTo>
                      <a:lnTo>
                        <a:pt x="1345" y="2812"/>
                      </a:lnTo>
                      <a:lnTo>
                        <a:pt x="1222" y="2772"/>
                      </a:lnTo>
                      <a:lnTo>
                        <a:pt x="1152" y="2795"/>
                      </a:lnTo>
                      <a:lnTo>
                        <a:pt x="1095" y="2855"/>
                      </a:lnTo>
                      <a:lnTo>
                        <a:pt x="1037" y="2877"/>
                      </a:lnTo>
                      <a:lnTo>
                        <a:pt x="955" y="2915"/>
                      </a:lnTo>
                      <a:lnTo>
                        <a:pt x="890" y="2960"/>
                      </a:lnTo>
                      <a:lnTo>
                        <a:pt x="827" y="2937"/>
                      </a:lnTo>
                      <a:lnTo>
                        <a:pt x="772" y="2980"/>
                      </a:lnTo>
                      <a:lnTo>
                        <a:pt x="722" y="2980"/>
                      </a:lnTo>
                      <a:lnTo>
                        <a:pt x="630" y="2962"/>
                      </a:lnTo>
                      <a:lnTo>
                        <a:pt x="595" y="2937"/>
                      </a:lnTo>
                      <a:lnTo>
                        <a:pt x="500" y="2935"/>
                      </a:lnTo>
                      <a:lnTo>
                        <a:pt x="477" y="2992"/>
                      </a:lnTo>
                      <a:lnTo>
                        <a:pt x="452" y="3102"/>
                      </a:lnTo>
                      <a:lnTo>
                        <a:pt x="367" y="3100"/>
                      </a:lnTo>
                      <a:lnTo>
                        <a:pt x="332" y="3087"/>
                      </a:lnTo>
                      <a:lnTo>
                        <a:pt x="270" y="3025"/>
                      </a:lnTo>
                      <a:lnTo>
                        <a:pt x="237" y="3025"/>
                      </a:lnTo>
                      <a:lnTo>
                        <a:pt x="130" y="3020"/>
                      </a:lnTo>
                      <a:lnTo>
                        <a:pt x="62" y="3040"/>
                      </a:lnTo>
                      <a:lnTo>
                        <a:pt x="20" y="2962"/>
                      </a:lnTo>
                      <a:lnTo>
                        <a:pt x="0" y="2900"/>
                      </a:lnTo>
                      <a:lnTo>
                        <a:pt x="47" y="2875"/>
                      </a:lnTo>
                      <a:lnTo>
                        <a:pt x="122" y="2850"/>
                      </a:lnTo>
                      <a:lnTo>
                        <a:pt x="275" y="2792"/>
                      </a:lnTo>
                      <a:close/>
                    </a:path>
                  </a:pathLst>
                </a:custGeom>
                <a:solidFill>
                  <a:srgbClr val="339966"/>
                </a:solidFill>
                <a:ln w="9525">
                  <a:solidFill>
                    <a:srgbClr val="000000"/>
                  </a:solidFill>
                  <a:round/>
                  <a:headEnd/>
                  <a:tailEnd/>
                </a:ln>
              </p:spPr>
              <p:txBody>
                <a:bodyPr/>
                <a:lstStyle/>
                <a:p>
                  <a:endParaRPr lang="zh-CN" altLang="en-US"/>
                </a:p>
              </p:txBody>
            </p:sp>
            <p:sp>
              <p:nvSpPr>
                <p:cNvPr id="28778" name="Freeform 38"/>
                <p:cNvSpPr>
                  <a:spLocks noChangeAspect="1"/>
                </p:cNvSpPr>
                <p:nvPr/>
              </p:nvSpPr>
              <p:spPr bwMode="auto">
                <a:xfrm>
                  <a:off x="5040" y="8187"/>
                  <a:ext cx="1650" cy="1717"/>
                </a:xfrm>
                <a:custGeom>
                  <a:avLst/>
                  <a:gdLst>
                    <a:gd name="T0" fmla="*/ 530 w 1650"/>
                    <a:gd name="T1" fmla="*/ 35 h 1717"/>
                    <a:gd name="T2" fmla="*/ 482 w 1650"/>
                    <a:gd name="T3" fmla="*/ 140 h 1717"/>
                    <a:gd name="T4" fmla="*/ 482 w 1650"/>
                    <a:gd name="T5" fmla="*/ 287 h 1717"/>
                    <a:gd name="T6" fmla="*/ 542 w 1650"/>
                    <a:gd name="T7" fmla="*/ 390 h 1717"/>
                    <a:gd name="T8" fmla="*/ 540 w 1650"/>
                    <a:gd name="T9" fmla="*/ 477 h 1717"/>
                    <a:gd name="T10" fmla="*/ 497 w 1650"/>
                    <a:gd name="T11" fmla="*/ 597 h 1717"/>
                    <a:gd name="T12" fmla="*/ 435 w 1650"/>
                    <a:gd name="T13" fmla="*/ 722 h 1717"/>
                    <a:gd name="T14" fmla="*/ 412 w 1650"/>
                    <a:gd name="T15" fmla="*/ 910 h 1717"/>
                    <a:gd name="T16" fmla="*/ 302 w 1650"/>
                    <a:gd name="T17" fmla="*/ 932 h 1717"/>
                    <a:gd name="T18" fmla="*/ 187 w 1650"/>
                    <a:gd name="T19" fmla="*/ 890 h 1717"/>
                    <a:gd name="T20" fmla="*/ 142 w 1650"/>
                    <a:gd name="T21" fmla="*/ 950 h 1717"/>
                    <a:gd name="T22" fmla="*/ 100 w 1650"/>
                    <a:gd name="T23" fmla="*/ 1135 h 1717"/>
                    <a:gd name="T24" fmla="*/ 0 w 1650"/>
                    <a:gd name="T25" fmla="*/ 1447 h 1717"/>
                    <a:gd name="T26" fmla="*/ 85 w 1650"/>
                    <a:gd name="T27" fmla="*/ 1470 h 1717"/>
                    <a:gd name="T28" fmla="*/ 62 w 1650"/>
                    <a:gd name="T29" fmla="*/ 1637 h 1717"/>
                    <a:gd name="T30" fmla="*/ 85 w 1650"/>
                    <a:gd name="T31" fmla="*/ 1717 h 1717"/>
                    <a:gd name="T32" fmla="*/ 197 w 1650"/>
                    <a:gd name="T33" fmla="*/ 1640 h 1717"/>
                    <a:gd name="T34" fmla="*/ 250 w 1650"/>
                    <a:gd name="T35" fmla="*/ 1552 h 1717"/>
                    <a:gd name="T36" fmla="*/ 342 w 1650"/>
                    <a:gd name="T37" fmla="*/ 1592 h 1717"/>
                    <a:gd name="T38" fmla="*/ 432 w 1650"/>
                    <a:gd name="T39" fmla="*/ 1512 h 1717"/>
                    <a:gd name="T40" fmla="*/ 310 w 1650"/>
                    <a:gd name="T41" fmla="*/ 1410 h 1717"/>
                    <a:gd name="T42" fmla="*/ 182 w 1650"/>
                    <a:gd name="T43" fmla="*/ 1375 h 1717"/>
                    <a:gd name="T44" fmla="*/ 180 w 1650"/>
                    <a:gd name="T45" fmla="*/ 1262 h 1717"/>
                    <a:gd name="T46" fmla="*/ 327 w 1650"/>
                    <a:gd name="T47" fmla="*/ 1282 h 1717"/>
                    <a:gd name="T48" fmla="*/ 562 w 1650"/>
                    <a:gd name="T49" fmla="*/ 1222 h 1717"/>
                    <a:gd name="T50" fmla="*/ 747 w 1650"/>
                    <a:gd name="T51" fmla="*/ 1305 h 1717"/>
                    <a:gd name="T52" fmla="*/ 927 w 1650"/>
                    <a:gd name="T53" fmla="*/ 1402 h 1717"/>
                    <a:gd name="T54" fmla="*/ 1055 w 1650"/>
                    <a:gd name="T55" fmla="*/ 1285 h 1717"/>
                    <a:gd name="T56" fmla="*/ 1095 w 1650"/>
                    <a:gd name="T57" fmla="*/ 1135 h 1717"/>
                    <a:gd name="T58" fmla="*/ 1187 w 1650"/>
                    <a:gd name="T59" fmla="*/ 1080 h 1717"/>
                    <a:gd name="T60" fmla="*/ 1285 w 1650"/>
                    <a:gd name="T61" fmla="*/ 1030 h 1717"/>
                    <a:gd name="T62" fmla="*/ 1470 w 1650"/>
                    <a:gd name="T63" fmla="*/ 970 h 1717"/>
                    <a:gd name="T64" fmla="*/ 1547 w 1650"/>
                    <a:gd name="T65" fmla="*/ 955 h 1717"/>
                    <a:gd name="T66" fmla="*/ 1650 w 1650"/>
                    <a:gd name="T67" fmla="*/ 905 h 1717"/>
                    <a:gd name="T68" fmla="*/ 1610 w 1650"/>
                    <a:gd name="T69" fmla="*/ 765 h 1717"/>
                    <a:gd name="T70" fmla="*/ 1587 w 1650"/>
                    <a:gd name="T71" fmla="*/ 527 h 1717"/>
                    <a:gd name="T72" fmla="*/ 1512 w 1650"/>
                    <a:gd name="T73" fmla="*/ 507 h 1717"/>
                    <a:gd name="T74" fmla="*/ 1305 w 1650"/>
                    <a:gd name="T75" fmla="*/ 595 h 1717"/>
                    <a:gd name="T76" fmla="*/ 1200 w 1650"/>
                    <a:gd name="T77" fmla="*/ 552 h 1717"/>
                    <a:gd name="T78" fmla="*/ 1062 w 1650"/>
                    <a:gd name="T79" fmla="*/ 512 h 1717"/>
                    <a:gd name="T80" fmla="*/ 910 w 1650"/>
                    <a:gd name="T81" fmla="*/ 387 h 1717"/>
                    <a:gd name="T82" fmla="*/ 852 w 1650"/>
                    <a:gd name="T83" fmla="*/ 327 h 1717"/>
                    <a:gd name="T84" fmla="*/ 582 w 1650"/>
                    <a:gd name="T85" fmla="*/ 37 h 171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650"/>
                    <a:gd name="T130" fmla="*/ 0 h 1717"/>
                    <a:gd name="T131" fmla="*/ 1650 w 1650"/>
                    <a:gd name="T132" fmla="*/ 1717 h 171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650" h="1717">
                      <a:moveTo>
                        <a:pt x="577" y="0"/>
                      </a:moveTo>
                      <a:lnTo>
                        <a:pt x="530" y="35"/>
                      </a:lnTo>
                      <a:lnTo>
                        <a:pt x="482" y="82"/>
                      </a:lnTo>
                      <a:lnTo>
                        <a:pt x="482" y="140"/>
                      </a:lnTo>
                      <a:lnTo>
                        <a:pt x="457" y="210"/>
                      </a:lnTo>
                      <a:lnTo>
                        <a:pt x="482" y="287"/>
                      </a:lnTo>
                      <a:lnTo>
                        <a:pt x="527" y="352"/>
                      </a:lnTo>
                      <a:lnTo>
                        <a:pt x="542" y="390"/>
                      </a:lnTo>
                      <a:lnTo>
                        <a:pt x="520" y="412"/>
                      </a:lnTo>
                      <a:lnTo>
                        <a:pt x="540" y="477"/>
                      </a:lnTo>
                      <a:lnTo>
                        <a:pt x="515" y="532"/>
                      </a:lnTo>
                      <a:lnTo>
                        <a:pt x="497" y="597"/>
                      </a:lnTo>
                      <a:lnTo>
                        <a:pt x="517" y="682"/>
                      </a:lnTo>
                      <a:lnTo>
                        <a:pt x="435" y="722"/>
                      </a:lnTo>
                      <a:lnTo>
                        <a:pt x="412" y="765"/>
                      </a:lnTo>
                      <a:lnTo>
                        <a:pt x="412" y="910"/>
                      </a:lnTo>
                      <a:lnTo>
                        <a:pt x="372" y="927"/>
                      </a:lnTo>
                      <a:lnTo>
                        <a:pt x="302" y="932"/>
                      </a:lnTo>
                      <a:lnTo>
                        <a:pt x="245" y="950"/>
                      </a:lnTo>
                      <a:lnTo>
                        <a:pt x="187" y="890"/>
                      </a:lnTo>
                      <a:lnTo>
                        <a:pt x="142" y="890"/>
                      </a:lnTo>
                      <a:lnTo>
                        <a:pt x="142" y="950"/>
                      </a:lnTo>
                      <a:lnTo>
                        <a:pt x="100" y="992"/>
                      </a:lnTo>
                      <a:lnTo>
                        <a:pt x="100" y="1135"/>
                      </a:lnTo>
                      <a:lnTo>
                        <a:pt x="0" y="1242"/>
                      </a:lnTo>
                      <a:lnTo>
                        <a:pt x="0" y="1447"/>
                      </a:lnTo>
                      <a:lnTo>
                        <a:pt x="35" y="1470"/>
                      </a:lnTo>
                      <a:lnTo>
                        <a:pt x="85" y="1470"/>
                      </a:lnTo>
                      <a:lnTo>
                        <a:pt x="85" y="1542"/>
                      </a:lnTo>
                      <a:lnTo>
                        <a:pt x="62" y="1637"/>
                      </a:lnTo>
                      <a:lnTo>
                        <a:pt x="62" y="1702"/>
                      </a:lnTo>
                      <a:lnTo>
                        <a:pt x="85" y="1717"/>
                      </a:lnTo>
                      <a:lnTo>
                        <a:pt x="147" y="1695"/>
                      </a:lnTo>
                      <a:lnTo>
                        <a:pt x="197" y="1640"/>
                      </a:lnTo>
                      <a:lnTo>
                        <a:pt x="235" y="1577"/>
                      </a:lnTo>
                      <a:lnTo>
                        <a:pt x="250" y="1552"/>
                      </a:lnTo>
                      <a:lnTo>
                        <a:pt x="290" y="1575"/>
                      </a:lnTo>
                      <a:lnTo>
                        <a:pt x="342" y="1592"/>
                      </a:lnTo>
                      <a:lnTo>
                        <a:pt x="350" y="1570"/>
                      </a:lnTo>
                      <a:lnTo>
                        <a:pt x="432" y="1512"/>
                      </a:lnTo>
                      <a:lnTo>
                        <a:pt x="375" y="1452"/>
                      </a:lnTo>
                      <a:lnTo>
                        <a:pt x="310" y="1410"/>
                      </a:lnTo>
                      <a:lnTo>
                        <a:pt x="197" y="1367"/>
                      </a:lnTo>
                      <a:lnTo>
                        <a:pt x="182" y="1375"/>
                      </a:lnTo>
                      <a:lnTo>
                        <a:pt x="167" y="1300"/>
                      </a:lnTo>
                      <a:lnTo>
                        <a:pt x="180" y="1262"/>
                      </a:lnTo>
                      <a:lnTo>
                        <a:pt x="247" y="1240"/>
                      </a:lnTo>
                      <a:lnTo>
                        <a:pt x="327" y="1282"/>
                      </a:lnTo>
                      <a:lnTo>
                        <a:pt x="415" y="1300"/>
                      </a:lnTo>
                      <a:lnTo>
                        <a:pt x="562" y="1222"/>
                      </a:lnTo>
                      <a:lnTo>
                        <a:pt x="620" y="1257"/>
                      </a:lnTo>
                      <a:lnTo>
                        <a:pt x="747" y="1305"/>
                      </a:lnTo>
                      <a:lnTo>
                        <a:pt x="827" y="1402"/>
                      </a:lnTo>
                      <a:lnTo>
                        <a:pt x="927" y="1402"/>
                      </a:lnTo>
                      <a:lnTo>
                        <a:pt x="1015" y="1450"/>
                      </a:lnTo>
                      <a:lnTo>
                        <a:pt x="1055" y="1285"/>
                      </a:lnTo>
                      <a:lnTo>
                        <a:pt x="1055" y="1195"/>
                      </a:lnTo>
                      <a:lnTo>
                        <a:pt x="1095" y="1135"/>
                      </a:lnTo>
                      <a:lnTo>
                        <a:pt x="1160" y="1107"/>
                      </a:lnTo>
                      <a:lnTo>
                        <a:pt x="1187" y="1080"/>
                      </a:lnTo>
                      <a:lnTo>
                        <a:pt x="1222" y="1050"/>
                      </a:lnTo>
                      <a:lnTo>
                        <a:pt x="1285" y="1030"/>
                      </a:lnTo>
                      <a:lnTo>
                        <a:pt x="1425" y="1030"/>
                      </a:lnTo>
                      <a:lnTo>
                        <a:pt x="1470" y="970"/>
                      </a:lnTo>
                      <a:lnTo>
                        <a:pt x="1530" y="970"/>
                      </a:lnTo>
                      <a:lnTo>
                        <a:pt x="1547" y="955"/>
                      </a:lnTo>
                      <a:lnTo>
                        <a:pt x="1605" y="927"/>
                      </a:lnTo>
                      <a:lnTo>
                        <a:pt x="1650" y="905"/>
                      </a:lnTo>
                      <a:lnTo>
                        <a:pt x="1645" y="840"/>
                      </a:lnTo>
                      <a:lnTo>
                        <a:pt x="1610" y="765"/>
                      </a:lnTo>
                      <a:lnTo>
                        <a:pt x="1607" y="582"/>
                      </a:lnTo>
                      <a:lnTo>
                        <a:pt x="1587" y="527"/>
                      </a:lnTo>
                      <a:lnTo>
                        <a:pt x="1570" y="432"/>
                      </a:lnTo>
                      <a:lnTo>
                        <a:pt x="1512" y="507"/>
                      </a:lnTo>
                      <a:lnTo>
                        <a:pt x="1477" y="595"/>
                      </a:lnTo>
                      <a:lnTo>
                        <a:pt x="1305" y="595"/>
                      </a:lnTo>
                      <a:lnTo>
                        <a:pt x="1285" y="575"/>
                      </a:lnTo>
                      <a:lnTo>
                        <a:pt x="1200" y="552"/>
                      </a:lnTo>
                      <a:lnTo>
                        <a:pt x="1120" y="540"/>
                      </a:lnTo>
                      <a:lnTo>
                        <a:pt x="1062" y="512"/>
                      </a:lnTo>
                      <a:lnTo>
                        <a:pt x="935" y="435"/>
                      </a:lnTo>
                      <a:lnTo>
                        <a:pt x="910" y="387"/>
                      </a:lnTo>
                      <a:lnTo>
                        <a:pt x="872" y="365"/>
                      </a:lnTo>
                      <a:lnTo>
                        <a:pt x="852" y="327"/>
                      </a:lnTo>
                      <a:lnTo>
                        <a:pt x="725" y="165"/>
                      </a:lnTo>
                      <a:lnTo>
                        <a:pt x="582" y="37"/>
                      </a:lnTo>
                      <a:lnTo>
                        <a:pt x="577" y="0"/>
                      </a:lnTo>
                      <a:close/>
                    </a:path>
                  </a:pathLst>
                </a:custGeom>
                <a:solidFill>
                  <a:srgbClr val="339966"/>
                </a:solidFill>
                <a:ln w="9525">
                  <a:solidFill>
                    <a:srgbClr val="000000"/>
                  </a:solidFill>
                  <a:round/>
                  <a:headEnd/>
                  <a:tailEnd/>
                </a:ln>
              </p:spPr>
              <p:txBody>
                <a:bodyPr/>
                <a:lstStyle/>
                <a:p>
                  <a:endParaRPr lang="zh-CN" altLang="en-US"/>
                </a:p>
              </p:txBody>
            </p:sp>
            <p:sp>
              <p:nvSpPr>
                <p:cNvPr id="28779" name="Freeform 39"/>
                <p:cNvSpPr>
                  <a:spLocks noChangeAspect="1"/>
                </p:cNvSpPr>
                <p:nvPr/>
              </p:nvSpPr>
              <p:spPr bwMode="auto">
                <a:xfrm>
                  <a:off x="2560" y="12787"/>
                  <a:ext cx="893" cy="640"/>
                </a:xfrm>
                <a:custGeom>
                  <a:avLst/>
                  <a:gdLst>
                    <a:gd name="T0" fmla="*/ 0 w 893"/>
                    <a:gd name="T1" fmla="*/ 350 h 640"/>
                    <a:gd name="T2" fmla="*/ 0 w 893"/>
                    <a:gd name="T3" fmla="*/ 392 h 640"/>
                    <a:gd name="T4" fmla="*/ 25 w 893"/>
                    <a:gd name="T5" fmla="*/ 392 h 640"/>
                    <a:gd name="T6" fmla="*/ 60 w 893"/>
                    <a:gd name="T7" fmla="*/ 372 h 640"/>
                    <a:gd name="T8" fmla="*/ 110 w 893"/>
                    <a:gd name="T9" fmla="*/ 372 h 640"/>
                    <a:gd name="T10" fmla="*/ 128 w 893"/>
                    <a:gd name="T11" fmla="*/ 392 h 640"/>
                    <a:gd name="T12" fmla="*/ 125 w 893"/>
                    <a:gd name="T13" fmla="*/ 420 h 640"/>
                    <a:gd name="T14" fmla="*/ 105 w 893"/>
                    <a:gd name="T15" fmla="*/ 477 h 640"/>
                    <a:gd name="T16" fmla="*/ 105 w 893"/>
                    <a:gd name="T17" fmla="*/ 520 h 640"/>
                    <a:gd name="T18" fmla="*/ 148 w 893"/>
                    <a:gd name="T19" fmla="*/ 560 h 640"/>
                    <a:gd name="T20" fmla="*/ 185 w 893"/>
                    <a:gd name="T21" fmla="*/ 577 h 640"/>
                    <a:gd name="T22" fmla="*/ 210 w 893"/>
                    <a:gd name="T23" fmla="*/ 640 h 640"/>
                    <a:gd name="T24" fmla="*/ 330 w 893"/>
                    <a:gd name="T25" fmla="*/ 640 h 640"/>
                    <a:gd name="T26" fmla="*/ 330 w 893"/>
                    <a:gd name="T27" fmla="*/ 535 h 640"/>
                    <a:gd name="T28" fmla="*/ 395 w 893"/>
                    <a:gd name="T29" fmla="*/ 452 h 640"/>
                    <a:gd name="T30" fmla="*/ 460 w 893"/>
                    <a:gd name="T31" fmla="*/ 372 h 640"/>
                    <a:gd name="T32" fmla="*/ 520 w 893"/>
                    <a:gd name="T33" fmla="*/ 350 h 640"/>
                    <a:gd name="T34" fmla="*/ 618 w 893"/>
                    <a:gd name="T35" fmla="*/ 350 h 640"/>
                    <a:gd name="T36" fmla="*/ 643 w 893"/>
                    <a:gd name="T37" fmla="*/ 392 h 640"/>
                    <a:gd name="T38" fmla="*/ 678 w 893"/>
                    <a:gd name="T39" fmla="*/ 432 h 640"/>
                    <a:gd name="T40" fmla="*/ 728 w 893"/>
                    <a:gd name="T41" fmla="*/ 432 h 640"/>
                    <a:gd name="T42" fmla="*/ 748 w 893"/>
                    <a:gd name="T43" fmla="*/ 407 h 640"/>
                    <a:gd name="T44" fmla="*/ 768 w 893"/>
                    <a:gd name="T45" fmla="*/ 367 h 640"/>
                    <a:gd name="T46" fmla="*/ 768 w 893"/>
                    <a:gd name="T47" fmla="*/ 305 h 640"/>
                    <a:gd name="T48" fmla="*/ 805 w 893"/>
                    <a:gd name="T49" fmla="*/ 267 h 640"/>
                    <a:gd name="T50" fmla="*/ 873 w 893"/>
                    <a:gd name="T51" fmla="*/ 245 h 640"/>
                    <a:gd name="T52" fmla="*/ 893 w 893"/>
                    <a:gd name="T53" fmla="*/ 225 h 640"/>
                    <a:gd name="T54" fmla="*/ 883 w 893"/>
                    <a:gd name="T55" fmla="*/ 150 h 640"/>
                    <a:gd name="T56" fmla="*/ 870 w 893"/>
                    <a:gd name="T57" fmla="*/ 115 h 640"/>
                    <a:gd name="T58" fmla="*/ 870 w 893"/>
                    <a:gd name="T59" fmla="*/ 67 h 640"/>
                    <a:gd name="T60" fmla="*/ 848 w 893"/>
                    <a:gd name="T61" fmla="*/ 37 h 640"/>
                    <a:gd name="T62" fmla="*/ 788 w 893"/>
                    <a:gd name="T63" fmla="*/ 37 h 640"/>
                    <a:gd name="T64" fmla="*/ 743 w 893"/>
                    <a:gd name="T65" fmla="*/ 22 h 640"/>
                    <a:gd name="T66" fmla="*/ 723 w 893"/>
                    <a:gd name="T67" fmla="*/ 0 h 640"/>
                    <a:gd name="T68" fmla="*/ 693 w 893"/>
                    <a:gd name="T69" fmla="*/ 10 h 640"/>
                    <a:gd name="T70" fmla="*/ 623 w 893"/>
                    <a:gd name="T71" fmla="*/ 22 h 640"/>
                    <a:gd name="T72" fmla="*/ 583 w 893"/>
                    <a:gd name="T73" fmla="*/ 45 h 640"/>
                    <a:gd name="T74" fmla="*/ 558 w 893"/>
                    <a:gd name="T75" fmla="*/ 20 h 640"/>
                    <a:gd name="T76" fmla="*/ 525 w 893"/>
                    <a:gd name="T77" fmla="*/ 42 h 640"/>
                    <a:gd name="T78" fmla="*/ 500 w 893"/>
                    <a:gd name="T79" fmla="*/ 60 h 640"/>
                    <a:gd name="T80" fmla="*/ 503 w 893"/>
                    <a:gd name="T81" fmla="*/ 82 h 640"/>
                    <a:gd name="T82" fmla="*/ 428 w 893"/>
                    <a:gd name="T83" fmla="*/ 105 h 640"/>
                    <a:gd name="T84" fmla="*/ 373 w 893"/>
                    <a:gd name="T85" fmla="*/ 127 h 640"/>
                    <a:gd name="T86" fmla="*/ 333 w 893"/>
                    <a:gd name="T87" fmla="*/ 125 h 640"/>
                    <a:gd name="T88" fmla="*/ 288 w 893"/>
                    <a:gd name="T89" fmla="*/ 102 h 640"/>
                    <a:gd name="T90" fmla="*/ 288 w 893"/>
                    <a:gd name="T91" fmla="*/ 80 h 640"/>
                    <a:gd name="T92" fmla="*/ 250 w 893"/>
                    <a:gd name="T93" fmla="*/ 80 h 640"/>
                    <a:gd name="T94" fmla="*/ 253 w 893"/>
                    <a:gd name="T95" fmla="*/ 107 h 640"/>
                    <a:gd name="T96" fmla="*/ 230 w 893"/>
                    <a:gd name="T97" fmla="*/ 170 h 640"/>
                    <a:gd name="T98" fmla="*/ 188 w 893"/>
                    <a:gd name="T99" fmla="*/ 232 h 640"/>
                    <a:gd name="T100" fmla="*/ 145 w 893"/>
                    <a:gd name="T101" fmla="*/ 270 h 640"/>
                    <a:gd name="T102" fmla="*/ 40 w 893"/>
                    <a:gd name="T103" fmla="*/ 310 h 640"/>
                    <a:gd name="T104" fmla="*/ 0 w 893"/>
                    <a:gd name="T105" fmla="*/ 350 h 64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893"/>
                    <a:gd name="T160" fmla="*/ 0 h 640"/>
                    <a:gd name="T161" fmla="*/ 893 w 893"/>
                    <a:gd name="T162" fmla="*/ 640 h 64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893" h="640">
                      <a:moveTo>
                        <a:pt x="0" y="350"/>
                      </a:moveTo>
                      <a:lnTo>
                        <a:pt x="0" y="392"/>
                      </a:lnTo>
                      <a:lnTo>
                        <a:pt x="25" y="392"/>
                      </a:lnTo>
                      <a:lnTo>
                        <a:pt x="60" y="372"/>
                      </a:lnTo>
                      <a:lnTo>
                        <a:pt x="110" y="372"/>
                      </a:lnTo>
                      <a:lnTo>
                        <a:pt x="128" y="392"/>
                      </a:lnTo>
                      <a:lnTo>
                        <a:pt x="125" y="420"/>
                      </a:lnTo>
                      <a:lnTo>
                        <a:pt x="105" y="477"/>
                      </a:lnTo>
                      <a:lnTo>
                        <a:pt x="105" y="520"/>
                      </a:lnTo>
                      <a:lnTo>
                        <a:pt x="148" y="560"/>
                      </a:lnTo>
                      <a:lnTo>
                        <a:pt x="185" y="577"/>
                      </a:lnTo>
                      <a:lnTo>
                        <a:pt x="210" y="640"/>
                      </a:lnTo>
                      <a:lnTo>
                        <a:pt x="330" y="640"/>
                      </a:lnTo>
                      <a:lnTo>
                        <a:pt x="330" y="535"/>
                      </a:lnTo>
                      <a:lnTo>
                        <a:pt x="395" y="452"/>
                      </a:lnTo>
                      <a:lnTo>
                        <a:pt x="460" y="372"/>
                      </a:lnTo>
                      <a:lnTo>
                        <a:pt x="520" y="350"/>
                      </a:lnTo>
                      <a:lnTo>
                        <a:pt x="618" y="350"/>
                      </a:lnTo>
                      <a:lnTo>
                        <a:pt x="643" y="392"/>
                      </a:lnTo>
                      <a:lnTo>
                        <a:pt x="678" y="432"/>
                      </a:lnTo>
                      <a:lnTo>
                        <a:pt x="728" y="432"/>
                      </a:lnTo>
                      <a:lnTo>
                        <a:pt x="748" y="407"/>
                      </a:lnTo>
                      <a:lnTo>
                        <a:pt x="768" y="367"/>
                      </a:lnTo>
                      <a:lnTo>
                        <a:pt x="768" y="305"/>
                      </a:lnTo>
                      <a:lnTo>
                        <a:pt x="805" y="267"/>
                      </a:lnTo>
                      <a:lnTo>
                        <a:pt x="873" y="245"/>
                      </a:lnTo>
                      <a:lnTo>
                        <a:pt x="893" y="225"/>
                      </a:lnTo>
                      <a:lnTo>
                        <a:pt x="883" y="150"/>
                      </a:lnTo>
                      <a:lnTo>
                        <a:pt x="870" y="115"/>
                      </a:lnTo>
                      <a:lnTo>
                        <a:pt x="870" y="67"/>
                      </a:lnTo>
                      <a:lnTo>
                        <a:pt x="848" y="37"/>
                      </a:lnTo>
                      <a:lnTo>
                        <a:pt x="788" y="37"/>
                      </a:lnTo>
                      <a:lnTo>
                        <a:pt x="743" y="22"/>
                      </a:lnTo>
                      <a:lnTo>
                        <a:pt x="723" y="0"/>
                      </a:lnTo>
                      <a:lnTo>
                        <a:pt x="693" y="10"/>
                      </a:lnTo>
                      <a:lnTo>
                        <a:pt x="623" y="22"/>
                      </a:lnTo>
                      <a:lnTo>
                        <a:pt x="583" y="45"/>
                      </a:lnTo>
                      <a:lnTo>
                        <a:pt x="558" y="20"/>
                      </a:lnTo>
                      <a:lnTo>
                        <a:pt x="525" y="42"/>
                      </a:lnTo>
                      <a:lnTo>
                        <a:pt x="500" y="60"/>
                      </a:lnTo>
                      <a:lnTo>
                        <a:pt x="503" y="82"/>
                      </a:lnTo>
                      <a:lnTo>
                        <a:pt x="428" y="105"/>
                      </a:lnTo>
                      <a:lnTo>
                        <a:pt x="373" y="127"/>
                      </a:lnTo>
                      <a:lnTo>
                        <a:pt x="333" y="125"/>
                      </a:lnTo>
                      <a:lnTo>
                        <a:pt x="288" y="102"/>
                      </a:lnTo>
                      <a:lnTo>
                        <a:pt x="288" y="80"/>
                      </a:lnTo>
                      <a:lnTo>
                        <a:pt x="250" y="80"/>
                      </a:lnTo>
                      <a:lnTo>
                        <a:pt x="253" y="107"/>
                      </a:lnTo>
                      <a:lnTo>
                        <a:pt x="230" y="170"/>
                      </a:lnTo>
                      <a:lnTo>
                        <a:pt x="188" y="232"/>
                      </a:lnTo>
                      <a:lnTo>
                        <a:pt x="145" y="270"/>
                      </a:lnTo>
                      <a:lnTo>
                        <a:pt x="40" y="310"/>
                      </a:lnTo>
                      <a:lnTo>
                        <a:pt x="0" y="350"/>
                      </a:lnTo>
                      <a:close/>
                    </a:path>
                  </a:pathLst>
                </a:custGeom>
                <a:solidFill>
                  <a:srgbClr val="339966"/>
                </a:solidFill>
                <a:ln w="9525">
                  <a:solidFill>
                    <a:srgbClr val="000000"/>
                  </a:solidFill>
                  <a:round/>
                  <a:headEnd/>
                  <a:tailEnd/>
                </a:ln>
              </p:spPr>
              <p:txBody>
                <a:bodyPr/>
                <a:lstStyle/>
                <a:p>
                  <a:endParaRPr lang="zh-CN" altLang="en-US"/>
                </a:p>
              </p:txBody>
            </p:sp>
            <p:sp>
              <p:nvSpPr>
                <p:cNvPr id="28780" name="Freeform 40"/>
                <p:cNvSpPr>
                  <a:spLocks noChangeAspect="1"/>
                </p:cNvSpPr>
                <p:nvPr/>
              </p:nvSpPr>
              <p:spPr bwMode="auto">
                <a:xfrm>
                  <a:off x="1718" y="12929"/>
                  <a:ext cx="760" cy="935"/>
                </a:xfrm>
                <a:custGeom>
                  <a:avLst/>
                  <a:gdLst>
                    <a:gd name="T0" fmla="*/ 167 w 760"/>
                    <a:gd name="T1" fmla="*/ 123 h 935"/>
                    <a:gd name="T2" fmla="*/ 122 w 760"/>
                    <a:gd name="T3" fmla="*/ 190 h 935"/>
                    <a:gd name="T4" fmla="*/ 17 w 760"/>
                    <a:gd name="T5" fmla="*/ 190 h 935"/>
                    <a:gd name="T6" fmla="*/ 0 w 760"/>
                    <a:gd name="T7" fmla="*/ 273 h 935"/>
                    <a:gd name="T8" fmla="*/ 20 w 760"/>
                    <a:gd name="T9" fmla="*/ 348 h 935"/>
                    <a:gd name="T10" fmla="*/ 40 w 760"/>
                    <a:gd name="T11" fmla="*/ 400 h 935"/>
                    <a:gd name="T12" fmla="*/ 55 w 760"/>
                    <a:gd name="T13" fmla="*/ 413 h 935"/>
                    <a:gd name="T14" fmla="*/ 142 w 760"/>
                    <a:gd name="T15" fmla="*/ 413 h 935"/>
                    <a:gd name="T16" fmla="*/ 165 w 760"/>
                    <a:gd name="T17" fmla="*/ 345 h 935"/>
                    <a:gd name="T18" fmla="*/ 227 w 760"/>
                    <a:gd name="T19" fmla="*/ 230 h 935"/>
                    <a:gd name="T20" fmla="*/ 270 w 760"/>
                    <a:gd name="T21" fmla="*/ 230 h 935"/>
                    <a:gd name="T22" fmla="*/ 287 w 760"/>
                    <a:gd name="T23" fmla="*/ 273 h 935"/>
                    <a:gd name="T24" fmla="*/ 320 w 760"/>
                    <a:gd name="T25" fmla="*/ 308 h 935"/>
                    <a:gd name="T26" fmla="*/ 350 w 760"/>
                    <a:gd name="T27" fmla="*/ 335 h 935"/>
                    <a:gd name="T28" fmla="*/ 367 w 760"/>
                    <a:gd name="T29" fmla="*/ 378 h 935"/>
                    <a:gd name="T30" fmla="*/ 367 w 760"/>
                    <a:gd name="T31" fmla="*/ 463 h 935"/>
                    <a:gd name="T32" fmla="*/ 352 w 760"/>
                    <a:gd name="T33" fmla="*/ 510 h 935"/>
                    <a:gd name="T34" fmla="*/ 310 w 760"/>
                    <a:gd name="T35" fmla="*/ 580 h 935"/>
                    <a:gd name="T36" fmla="*/ 142 w 760"/>
                    <a:gd name="T37" fmla="*/ 745 h 935"/>
                    <a:gd name="T38" fmla="*/ 165 w 760"/>
                    <a:gd name="T39" fmla="*/ 833 h 935"/>
                    <a:gd name="T40" fmla="*/ 205 w 760"/>
                    <a:gd name="T41" fmla="*/ 913 h 935"/>
                    <a:gd name="T42" fmla="*/ 262 w 760"/>
                    <a:gd name="T43" fmla="*/ 913 h 935"/>
                    <a:gd name="T44" fmla="*/ 307 w 760"/>
                    <a:gd name="T45" fmla="*/ 893 h 935"/>
                    <a:gd name="T46" fmla="*/ 447 w 760"/>
                    <a:gd name="T47" fmla="*/ 935 h 935"/>
                    <a:gd name="T48" fmla="*/ 515 w 760"/>
                    <a:gd name="T49" fmla="*/ 935 h 935"/>
                    <a:gd name="T50" fmla="*/ 552 w 760"/>
                    <a:gd name="T51" fmla="*/ 870 h 935"/>
                    <a:gd name="T52" fmla="*/ 552 w 760"/>
                    <a:gd name="T53" fmla="*/ 808 h 935"/>
                    <a:gd name="T54" fmla="*/ 620 w 760"/>
                    <a:gd name="T55" fmla="*/ 640 h 935"/>
                    <a:gd name="T56" fmla="*/ 620 w 760"/>
                    <a:gd name="T57" fmla="*/ 583 h 935"/>
                    <a:gd name="T58" fmla="*/ 700 w 760"/>
                    <a:gd name="T59" fmla="*/ 475 h 935"/>
                    <a:gd name="T60" fmla="*/ 740 w 760"/>
                    <a:gd name="T61" fmla="*/ 435 h 935"/>
                    <a:gd name="T62" fmla="*/ 760 w 760"/>
                    <a:gd name="T63" fmla="*/ 355 h 935"/>
                    <a:gd name="T64" fmla="*/ 692 w 760"/>
                    <a:gd name="T65" fmla="*/ 300 h 935"/>
                    <a:gd name="T66" fmla="*/ 640 w 760"/>
                    <a:gd name="T67" fmla="*/ 273 h 935"/>
                    <a:gd name="T68" fmla="*/ 575 w 760"/>
                    <a:gd name="T69" fmla="*/ 208 h 935"/>
                    <a:gd name="T70" fmla="*/ 595 w 760"/>
                    <a:gd name="T71" fmla="*/ 193 h 935"/>
                    <a:gd name="T72" fmla="*/ 572 w 760"/>
                    <a:gd name="T73" fmla="*/ 148 h 935"/>
                    <a:gd name="T74" fmla="*/ 450 w 760"/>
                    <a:gd name="T75" fmla="*/ 105 h 935"/>
                    <a:gd name="T76" fmla="*/ 450 w 760"/>
                    <a:gd name="T77" fmla="*/ 88 h 935"/>
                    <a:gd name="T78" fmla="*/ 425 w 760"/>
                    <a:gd name="T79" fmla="*/ 58 h 935"/>
                    <a:gd name="T80" fmla="*/ 390 w 760"/>
                    <a:gd name="T81" fmla="*/ 0 h 935"/>
                    <a:gd name="T82" fmla="*/ 297 w 760"/>
                    <a:gd name="T83" fmla="*/ 53 h 935"/>
                    <a:gd name="T84" fmla="*/ 270 w 760"/>
                    <a:gd name="T85" fmla="*/ 88 h 935"/>
                    <a:gd name="T86" fmla="*/ 205 w 760"/>
                    <a:gd name="T87" fmla="*/ 105 h 935"/>
                    <a:gd name="T88" fmla="*/ 167 w 760"/>
                    <a:gd name="T89" fmla="*/ 123 h 93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760"/>
                    <a:gd name="T136" fmla="*/ 0 h 935"/>
                    <a:gd name="T137" fmla="*/ 760 w 760"/>
                    <a:gd name="T138" fmla="*/ 935 h 93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760" h="935">
                      <a:moveTo>
                        <a:pt x="167" y="123"/>
                      </a:moveTo>
                      <a:lnTo>
                        <a:pt x="122" y="190"/>
                      </a:lnTo>
                      <a:lnTo>
                        <a:pt x="17" y="190"/>
                      </a:lnTo>
                      <a:lnTo>
                        <a:pt x="0" y="273"/>
                      </a:lnTo>
                      <a:lnTo>
                        <a:pt x="20" y="348"/>
                      </a:lnTo>
                      <a:lnTo>
                        <a:pt x="40" y="400"/>
                      </a:lnTo>
                      <a:lnTo>
                        <a:pt x="55" y="413"/>
                      </a:lnTo>
                      <a:lnTo>
                        <a:pt x="142" y="413"/>
                      </a:lnTo>
                      <a:lnTo>
                        <a:pt x="165" y="345"/>
                      </a:lnTo>
                      <a:lnTo>
                        <a:pt x="227" y="230"/>
                      </a:lnTo>
                      <a:lnTo>
                        <a:pt x="270" y="230"/>
                      </a:lnTo>
                      <a:lnTo>
                        <a:pt x="287" y="273"/>
                      </a:lnTo>
                      <a:lnTo>
                        <a:pt x="320" y="308"/>
                      </a:lnTo>
                      <a:lnTo>
                        <a:pt x="350" y="335"/>
                      </a:lnTo>
                      <a:lnTo>
                        <a:pt x="367" y="378"/>
                      </a:lnTo>
                      <a:lnTo>
                        <a:pt x="367" y="463"/>
                      </a:lnTo>
                      <a:lnTo>
                        <a:pt x="352" y="510"/>
                      </a:lnTo>
                      <a:lnTo>
                        <a:pt x="310" y="580"/>
                      </a:lnTo>
                      <a:lnTo>
                        <a:pt x="142" y="745"/>
                      </a:lnTo>
                      <a:lnTo>
                        <a:pt x="165" y="833"/>
                      </a:lnTo>
                      <a:lnTo>
                        <a:pt x="205" y="913"/>
                      </a:lnTo>
                      <a:lnTo>
                        <a:pt x="262" y="913"/>
                      </a:lnTo>
                      <a:lnTo>
                        <a:pt x="307" y="893"/>
                      </a:lnTo>
                      <a:lnTo>
                        <a:pt x="447" y="935"/>
                      </a:lnTo>
                      <a:lnTo>
                        <a:pt x="515" y="935"/>
                      </a:lnTo>
                      <a:lnTo>
                        <a:pt x="552" y="870"/>
                      </a:lnTo>
                      <a:lnTo>
                        <a:pt x="552" y="808"/>
                      </a:lnTo>
                      <a:lnTo>
                        <a:pt x="620" y="640"/>
                      </a:lnTo>
                      <a:lnTo>
                        <a:pt x="620" y="583"/>
                      </a:lnTo>
                      <a:lnTo>
                        <a:pt x="700" y="475"/>
                      </a:lnTo>
                      <a:lnTo>
                        <a:pt x="740" y="435"/>
                      </a:lnTo>
                      <a:lnTo>
                        <a:pt x="760" y="355"/>
                      </a:lnTo>
                      <a:lnTo>
                        <a:pt x="692" y="300"/>
                      </a:lnTo>
                      <a:lnTo>
                        <a:pt x="640" y="273"/>
                      </a:lnTo>
                      <a:lnTo>
                        <a:pt x="575" y="208"/>
                      </a:lnTo>
                      <a:lnTo>
                        <a:pt x="595" y="193"/>
                      </a:lnTo>
                      <a:lnTo>
                        <a:pt x="572" y="148"/>
                      </a:lnTo>
                      <a:lnTo>
                        <a:pt x="450" y="105"/>
                      </a:lnTo>
                      <a:lnTo>
                        <a:pt x="450" y="88"/>
                      </a:lnTo>
                      <a:lnTo>
                        <a:pt x="425" y="58"/>
                      </a:lnTo>
                      <a:lnTo>
                        <a:pt x="390" y="0"/>
                      </a:lnTo>
                      <a:lnTo>
                        <a:pt x="297" y="53"/>
                      </a:lnTo>
                      <a:lnTo>
                        <a:pt x="270" y="88"/>
                      </a:lnTo>
                      <a:lnTo>
                        <a:pt x="205" y="105"/>
                      </a:lnTo>
                      <a:lnTo>
                        <a:pt x="167" y="123"/>
                      </a:lnTo>
                      <a:close/>
                    </a:path>
                  </a:pathLst>
                </a:custGeom>
                <a:solidFill>
                  <a:srgbClr val="339966"/>
                </a:solidFill>
                <a:ln w="9525">
                  <a:solidFill>
                    <a:srgbClr val="000000"/>
                  </a:solidFill>
                  <a:round/>
                  <a:headEnd/>
                  <a:tailEnd/>
                </a:ln>
              </p:spPr>
              <p:txBody>
                <a:bodyPr/>
                <a:lstStyle/>
                <a:p>
                  <a:endParaRPr lang="zh-CN" altLang="en-US"/>
                </a:p>
              </p:txBody>
            </p:sp>
          </p:grpSp>
          <p:sp>
            <p:nvSpPr>
              <p:cNvPr id="28776" name="Text Box 41"/>
              <p:cNvSpPr txBox="1">
                <a:spLocks noChangeArrowheads="1"/>
              </p:cNvSpPr>
              <p:nvPr/>
            </p:nvSpPr>
            <p:spPr bwMode="auto">
              <a:xfrm>
                <a:off x="2055" y="6030"/>
                <a:ext cx="1440"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en-GB" altLang="zh-CN" sz="1600"/>
                  <a:t>Japan</a:t>
                </a:r>
                <a:endParaRPr lang="en-GB" altLang="zh-CN" sz="1800"/>
              </a:p>
            </p:txBody>
          </p:sp>
        </p:grpSp>
        <p:grpSp>
          <p:nvGrpSpPr>
            <p:cNvPr id="28684" name="Group 42"/>
            <p:cNvGrpSpPr>
              <a:grpSpLocks/>
            </p:cNvGrpSpPr>
            <p:nvPr/>
          </p:nvGrpSpPr>
          <p:grpSpPr bwMode="auto">
            <a:xfrm>
              <a:off x="2544" y="912"/>
              <a:ext cx="703" cy="645"/>
              <a:chOff x="5150" y="1433"/>
              <a:chExt cx="1758" cy="1613"/>
            </a:xfrm>
          </p:grpSpPr>
          <p:grpSp>
            <p:nvGrpSpPr>
              <p:cNvPr id="28762" name="Group 43"/>
              <p:cNvGrpSpPr>
                <a:grpSpLocks noChangeAspect="1"/>
              </p:cNvGrpSpPr>
              <p:nvPr/>
            </p:nvGrpSpPr>
            <p:grpSpPr bwMode="auto">
              <a:xfrm>
                <a:off x="5150" y="1433"/>
                <a:ext cx="1689" cy="1613"/>
                <a:chOff x="1235" y="8453"/>
                <a:chExt cx="5792" cy="5535"/>
              </a:xfrm>
            </p:grpSpPr>
            <p:sp>
              <p:nvSpPr>
                <p:cNvPr id="28764" name="Freeform 44"/>
                <p:cNvSpPr>
                  <a:spLocks noChangeAspect="1"/>
                </p:cNvSpPr>
                <p:nvPr/>
              </p:nvSpPr>
              <p:spPr bwMode="auto">
                <a:xfrm>
                  <a:off x="1235" y="8730"/>
                  <a:ext cx="5792" cy="4540"/>
                </a:xfrm>
                <a:custGeom>
                  <a:avLst/>
                  <a:gdLst>
                    <a:gd name="T0" fmla="*/ 1208 w 5792"/>
                    <a:gd name="T1" fmla="*/ 1250 h 4540"/>
                    <a:gd name="T2" fmla="*/ 830 w 5792"/>
                    <a:gd name="T3" fmla="*/ 1503 h 4540"/>
                    <a:gd name="T4" fmla="*/ 435 w 5792"/>
                    <a:gd name="T5" fmla="*/ 1683 h 4540"/>
                    <a:gd name="T6" fmla="*/ 95 w 5792"/>
                    <a:gd name="T7" fmla="*/ 1815 h 4540"/>
                    <a:gd name="T8" fmla="*/ 173 w 5792"/>
                    <a:gd name="T9" fmla="*/ 2563 h 4540"/>
                    <a:gd name="T10" fmla="*/ 138 w 5792"/>
                    <a:gd name="T11" fmla="*/ 2610 h 4540"/>
                    <a:gd name="T12" fmla="*/ 15 w 5792"/>
                    <a:gd name="T13" fmla="*/ 2558 h 4540"/>
                    <a:gd name="T14" fmla="*/ 535 w 5792"/>
                    <a:gd name="T15" fmla="*/ 3435 h 4540"/>
                    <a:gd name="T16" fmla="*/ 453 w 5792"/>
                    <a:gd name="T17" fmla="*/ 3735 h 4540"/>
                    <a:gd name="T18" fmla="*/ 590 w 5792"/>
                    <a:gd name="T19" fmla="*/ 3848 h 4540"/>
                    <a:gd name="T20" fmla="*/ 765 w 5792"/>
                    <a:gd name="T21" fmla="*/ 3958 h 4540"/>
                    <a:gd name="T22" fmla="*/ 980 w 5792"/>
                    <a:gd name="T23" fmla="*/ 3863 h 4540"/>
                    <a:gd name="T24" fmla="*/ 1168 w 5792"/>
                    <a:gd name="T25" fmla="*/ 3720 h 4540"/>
                    <a:gd name="T26" fmla="*/ 1493 w 5792"/>
                    <a:gd name="T27" fmla="*/ 3668 h 4540"/>
                    <a:gd name="T28" fmla="*/ 1708 w 5792"/>
                    <a:gd name="T29" fmla="*/ 3555 h 4540"/>
                    <a:gd name="T30" fmla="*/ 2060 w 5792"/>
                    <a:gd name="T31" fmla="*/ 3353 h 4540"/>
                    <a:gd name="T32" fmla="*/ 2380 w 5792"/>
                    <a:gd name="T33" fmla="*/ 3260 h 4540"/>
                    <a:gd name="T34" fmla="*/ 2713 w 5792"/>
                    <a:gd name="T35" fmla="*/ 3253 h 4540"/>
                    <a:gd name="T36" fmla="*/ 3220 w 5792"/>
                    <a:gd name="T37" fmla="*/ 3588 h 4540"/>
                    <a:gd name="T38" fmla="*/ 3597 w 5792"/>
                    <a:gd name="T39" fmla="*/ 3535 h 4540"/>
                    <a:gd name="T40" fmla="*/ 3532 w 5792"/>
                    <a:gd name="T41" fmla="*/ 3818 h 4540"/>
                    <a:gd name="T42" fmla="*/ 3632 w 5792"/>
                    <a:gd name="T43" fmla="*/ 3890 h 4540"/>
                    <a:gd name="T44" fmla="*/ 3770 w 5792"/>
                    <a:gd name="T45" fmla="*/ 4028 h 4540"/>
                    <a:gd name="T46" fmla="*/ 3985 w 5792"/>
                    <a:gd name="T47" fmla="*/ 4373 h 4540"/>
                    <a:gd name="T48" fmla="*/ 4252 w 5792"/>
                    <a:gd name="T49" fmla="*/ 4438 h 4540"/>
                    <a:gd name="T50" fmla="*/ 4387 w 5792"/>
                    <a:gd name="T51" fmla="*/ 4355 h 4540"/>
                    <a:gd name="T52" fmla="*/ 4627 w 5792"/>
                    <a:gd name="T53" fmla="*/ 4540 h 4540"/>
                    <a:gd name="T54" fmla="*/ 4707 w 5792"/>
                    <a:gd name="T55" fmla="*/ 4468 h 4540"/>
                    <a:gd name="T56" fmla="*/ 4922 w 5792"/>
                    <a:gd name="T57" fmla="*/ 4453 h 4540"/>
                    <a:gd name="T58" fmla="*/ 5395 w 5792"/>
                    <a:gd name="T59" fmla="*/ 3658 h 4540"/>
                    <a:gd name="T60" fmla="*/ 5772 w 5792"/>
                    <a:gd name="T61" fmla="*/ 2490 h 4540"/>
                    <a:gd name="T62" fmla="*/ 5560 w 5792"/>
                    <a:gd name="T63" fmla="*/ 1970 h 4540"/>
                    <a:gd name="T64" fmla="*/ 5480 w 5792"/>
                    <a:gd name="T65" fmla="*/ 1953 h 4540"/>
                    <a:gd name="T66" fmla="*/ 5322 w 5792"/>
                    <a:gd name="T67" fmla="*/ 1598 h 4540"/>
                    <a:gd name="T68" fmla="*/ 4962 w 5792"/>
                    <a:gd name="T69" fmla="*/ 1083 h 4540"/>
                    <a:gd name="T70" fmla="*/ 4805 w 5792"/>
                    <a:gd name="T71" fmla="*/ 593 h 4540"/>
                    <a:gd name="T72" fmla="*/ 4705 w 5792"/>
                    <a:gd name="T73" fmla="*/ 603 h 4540"/>
                    <a:gd name="T74" fmla="*/ 4547 w 5792"/>
                    <a:gd name="T75" fmla="*/ 0 h 4540"/>
                    <a:gd name="T76" fmla="*/ 4365 w 5792"/>
                    <a:gd name="T77" fmla="*/ 315 h 4540"/>
                    <a:gd name="T78" fmla="*/ 4305 w 5792"/>
                    <a:gd name="T79" fmla="*/ 740 h 4540"/>
                    <a:gd name="T80" fmla="*/ 4047 w 5792"/>
                    <a:gd name="T81" fmla="*/ 1070 h 4540"/>
                    <a:gd name="T82" fmla="*/ 3635 w 5792"/>
                    <a:gd name="T83" fmla="*/ 828 h 4540"/>
                    <a:gd name="T84" fmla="*/ 3372 w 5792"/>
                    <a:gd name="T85" fmla="*/ 468 h 4540"/>
                    <a:gd name="T86" fmla="*/ 3552 w 5792"/>
                    <a:gd name="T87" fmla="*/ 398 h 4540"/>
                    <a:gd name="T88" fmla="*/ 3482 w 5792"/>
                    <a:gd name="T89" fmla="*/ 205 h 4540"/>
                    <a:gd name="T90" fmla="*/ 2863 w 5792"/>
                    <a:gd name="T91" fmla="*/ 10 h 4540"/>
                    <a:gd name="T92" fmla="*/ 2875 w 5792"/>
                    <a:gd name="T93" fmla="*/ 218 h 4540"/>
                    <a:gd name="T94" fmla="*/ 2593 w 5792"/>
                    <a:gd name="T95" fmla="*/ 238 h 4540"/>
                    <a:gd name="T96" fmla="*/ 2403 w 5792"/>
                    <a:gd name="T97" fmla="*/ 603 h 4540"/>
                    <a:gd name="T98" fmla="*/ 2278 w 5792"/>
                    <a:gd name="T99" fmla="*/ 560 h 4540"/>
                    <a:gd name="T100" fmla="*/ 2160 w 5792"/>
                    <a:gd name="T101" fmla="*/ 690 h 4540"/>
                    <a:gd name="T102" fmla="*/ 1985 w 5792"/>
                    <a:gd name="T103" fmla="*/ 430 h 4540"/>
                    <a:gd name="T104" fmla="*/ 1848 w 5792"/>
                    <a:gd name="T105" fmla="*/ 520 h 4540"/>
                    <a:gd name="T106" fmla="*/ 1663 w 5792"/>
                    <a:gd name="T107" fmla="*/ 665 h 4540"/>
                    <a:gd name="T108" fmla="*/ 1565 w 5792"/>
                    <a:gd name="T109" fmla="*/ 800 h 4540"/>
                    <a:gd name="T110" fmla="*/ 1428 w 5792"/>
                    <a:gd name="T111" fmla="*/ 808 h 4540"/>
                    <a:gd name="T112" fmla="*/ 1425 w 5792"/>
                    <a:gd name="T113" fmla="*/ 1018 h 45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792"/>
                    <a:gd name="T172" fmla="*/ 0 h 4540"/>
                    <a:gd name="T173" fmla="*/ 5792 w 5792"/>
                    <a:gd name="T174" fmla="*/ 4540 h 454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792" h="4540">
                      <a:moveTo>
                        <a:pt x="1245" y="1055"/>
                      </a:moveTo>
                      <a:lnTo>
                        <a:pt x="1288" y="1143"/>
                      </a:lnTo>
                      <a:lnTo>
                        <a:pt x="1208" y="1250"/>
                      </a:lnTo>
                      <a:lnTo>
                        <a:pt x="1108" y="1388"/>
                      </a:lnTo>
                      <a:lnTo>
                        <a:pt x="983" y="1438"/>
                      </a:lnTo>
                      <a:lnTo>
                        <a:pt x="830" y="1503"/>
                      </a:lnTo>
                      <a:lnTo>
                        <a:pt x="643" y="1593"/>
                      </a:lnTo>
                      <a:lnTo>
                        <a:pt x="508" y="1608"/>
                      </a:lnTo>
                      <a:lnTo>
                        <a:pt x="435" y="1683"/>
                      </a:lnTo>
                      <a:lnTo>
                        <a:pt x="153" y="1950"/>
                      </a:lnTo>
                      <a:lnTo>
                        <a:pt x="115" y="1925"/>
                      </a:lnTo>
                      <a:lnTo>
                        <a:pt x="95" y="1815"/>
                      </a:lnTo>
                      <a:lnTo>
                        <a:pt x="0" y="2333"/>
                      </a:lnTo>
                      <a:lnTo>
                        <a:pt x="98" y="2418"/>
                      </a:lnTo>
                      <a:lnTo>
                        <a:pt x="173" y="2563"/>
                      </a:lnTo>
                      <a:lnTo>
                        <a:pt x="78" y="2513"/>
                      </a:lnTo>
                      <a:lnTo>
                        <a:pt x="80" y="2535"/>
                      </a:lnTo>
                      <a:lnTo>
                        <a:pt x="138" y="2610"/>
                      </a:lnTo>
                      <a:lnTo>
                        <a:pt x="138" y="2625"/>
                      </a:lnTo>
                      <a:lnTo>
                        <a:pt x="40" y="2540"/>
                      </a:lnTo>
                      <a:lnTo>
                        <a:pt x="15" y="2558"/>
                      </a:lnTo>
                      <a:lnTo>
                        <a:pt x="20" y="2585"/>
                      </a:lnTo>
                      <a:lnTo>
                        <a:pt x="208" y="2803"/>
                      </a:lnTo>
                      <a:lnTo>
                        <a:pt x="535" y="3435"/>
                      </a:lnTo>
                      <a:lnTo>
                        <a:pt x="535" y="3665"/>
                      </a:lnTo>
                      <a:lnTo>
                        <a:pt x="493" y="3735"/>
                      </a:lnTo>
                      <a:lnTo>
                        <a:pt x="453" y="3735"/>
                      </a:lnTo>
                      <a:lnTo>
                        <a:pt x="488" y="3785"/>
                      </a:lnTo>
                      <a:lnTo>
                        <a:pt x="508" y="3848"/>
                      </a:lnTo>
                      <a:lnTo>
                        <a:pt x="590" y="3848"/>
                      </a:lnTo>
                      <a:lnTo>
                        <a:pt x="610" y="3918"/>
                      </a:lnTo>
                      <a:lnTo>
                        <a:pt x="670" y="3935"/>
                      </a:lnTo>
                      <a:lnTo>
                        <a:pt x="765" y="3958"/>
                      </a:lnTo>
                      <a:lnTo>
                        <a:pt x="835" y="3953"/>
                      </a:lnTo>
                      <a:lnTo>
                        <a:pt x="910" y="3945"/>
                      </a:lnTo>
                      <a:lnTo>
                        <a:pt x="980" y="3863"/>
                      </a:lnTo>
                      <a:lnTo>
                        <a:pt x="1030" y="3805"/>
                      </a:lnTo>
                      <a:lnTo>
                        <a:pt x="1088" y="3805"/>
                      </a:lnTo>
                      <a:lnTo>
                        <a:pt x="1168" y="3720"/>
                      </a:lnTo>
                      <a:lnTo>
                        <a:pt x="1420" y="3658"/>
                      </a:lnTo>
                      <a:lnTo>
                        <a:pt x="1440" y="3655"/>
                      </a:lnTo>
                      <a:lnTo>
                        <a:pt x="1493" y="3668"/>
                      </a:lnTo>
                      <a:lnTo>
                        <a:pt x="1548" y="3643"/>
                      </a:lnTo>
                      <a:lnTo>
                        <a:pt x="1635" y="3643"/>
                      </a:lnTo>
                      <a:lnTo>
                        <a:pt x="1708" y="3555"/>
                      </a:lnTo>
                      <a:lnTo>
                        <a:pt x="1765" y="3490"/>
                      </a:lnTo>
                      <a:lnTo>
                        <a:pt x="1915" y="3420"/>
                      </a:lnTo>
                      <a:lnTo>
                        <a:pt x="2060" y="3353"/>
                      </a:lnTo>
                      <a:lnTo>
                        <a:pt x="2143" y="3383"/>
                      </a:lnTo>
                      <a:lnTo>
                        <a:pt x="2263" y="3318"/>
                      </a:lnTo>
                      <a:lnTo>
                        <a:pt x="2380" y="3260"/>
                      </a:lnTo>
                      <a:lnTo>
                        <a:pt x="2510" y="3258"/>
                      </a:lnTo>
                      <a:lnTo>
                        <a:pt x="2658" y="3213"/>
                      </a:lnTo>
                      <a:lnTo>
                        <a:pt x="2713" y="3253"/>
                      </a:lnTo>
                      <a:lnTo>
                        <a:pt x="3035" y="3398"/>
                      </a:lnTo>
                      <a:lnTo>
                        <a:pt x="3062" y="3453"/>
                      </a:lnTo>
                      <a:lnTo>
                        <a:pt x="3220" y="3588"/>
                      </a:lnTo>
                      <a:lnTo>
                        <a:pt x="3272" y="3738"/>
                      </a:lnTo>
                      <a:lnTo>
                        <a:pt x="3550" y="3453"/>
                      </a:lnTo>
                      <a:lnTo>
                        <a:pt x="3597" y="3535"/>
                      </a:lnTo>
                      <a:lnTo>
                        <a:pt x="3492" y="3743"/>
                      </a:lnTo>
                      <a:lnTo>
                        <a:pt x="3417" y="3833"/>
                      </a:lnTo>
                      <a:lnTo>
                        <a:pt x="3532" y="3818"/>
                      </a:lnTo>
                      <a:lnTo>
                        <a:pt x="3632" y="3693"/>
                      </a:lnTo>
                      <a:lnTo>
                        <a:pt x="3652" y="3763"/>
                      </a:lnTo>
                      <a:lnTo>
                        <a:pt x="3632" y="3890"/>
                      </a:lnTo>
                      <a:lnTo>
                        <a:pt x="3670" y="3890"/>
                      </a:lnTo>
                      <a:lnTo>
                        <a:pt x="3692" y="3923"/>
                      </a:lnTo>
                      <a:lnTo>
                        <a:pt x="3770" y="4028"/>
                      </a:lnTo>
                      <a:lnTo>
                        <a:pt x="3772" y="4153"/>
                      </a:lnTo>
                      <a:lnTo>
                        <a:pt x="3927" y="4295"/>
                      </a:lnTo>
                      <a:lnTo>
                        <a:pt x="3985" y="4373"/>
                      </a:lnTo>
                      <a:lnTo>
                        <a:pt x="4147" y="4388"/>
                      </a:lnTo>
                      <a:lnTo>
                        <a:pt x="4202" y="4438"/>
                      </a:lnTo>
                      <a:lnTo>
                        <a:pt x="4252" y="4438"/>
                      </a:lnTo>
                      <a:lnTo>
                        <a:pt x="4310" y="4390"/>
                      </a:lnTo>
                      <a:lnTo>
                        <a:pt x="4275" y="4353"/>
                      </a:lnTo>
                      <a:lnTo>
                        <a:pt x="4387" y="4355"/>
                      </a:lnTo>
                      <a:lnTo>
                        <a:pt x="4345" y="4440"/>
                      </a:lnTo>
                      <a:lnTo>
                        <a:pt x="4425" y="4428"/>
                      </a:lnTo>
                      <a:lnTo>
                        <a:pt x="4627" y="4540"/>
                      </a:lnTo>
                      <a:lnTo>
                        <a:pt x="4630" y="4478"/>
                      </a:lnTo>
                      <a:lnTo>
                        <a:pt x="4665" y="4453"/>
                      </a:lnTo>
                      <a:lnTo>
                        <a:pt x="4707" y="4468"/>
                      </a:lnTo>
                      <a:lnTo>
                        <a:pt x="4725" y="4440"/>
                      </a:lnTo>
                      <a:lnTo>
                        <a:pt x="4840" y="4413"/>
                      </a:lnTo>
                      <a:lnTo>
                        <a:pt x="4922" y="4453"/>
                      </a:lnTo>
                      <a:lnTo>
                        <a:pt x="4977" y="4400"/>
                      </a:lnTo>
                      <a:lnTo>
                        <a:pt x="5060" y="4318"/>
                      </a:lnTo>
                      <a:lnTo>
                        <a:pt x="5395" y="3658"/>
                      </a:lnTo>
                      <a:lnTo>
                        <a:pt x="5522" y="3580"/>
                      </a:lnTo>
                      <a:lnTo>
                        <a:pt x="5792" y="2995"/>
                      </a:lnTo>
                      <a:lnTo>
                        <a:pt x="5772" y="2490"/>
                      </a:lnTo>
                      <a:lnTo>
                        <a:pt x="5575" y="2145"/>
                      </a:lnTo>
                      <a:lnTo>
                        <a:pt x="5595" y="2063"/>
                      </a:lnTo>
                      <a:lnTo>
                        <a:pt x="5560" y="1970"/>
                      </a:lnTo>
                      <a:lnTo>
                        <a:pt x="5537" y="1985"/>
                      </a:lnTo>
                      <a:lnTo>
                        <a:pt x="5500" y="1953"/>
                      </a:lnTo>
                      <a:lnTo>
                        <a:pt x="5480" y="1953"/>
                      </a:lnTo>
                      <a:lnTo>
                        <a:pt x="5482" y="1983"/>
                      </a:lnTo>
                      <a:lnTo>
                        <a:pt x="5437" y="1995"/>
                      </a:lnTo>
                      <a:lnTo>
                        <a:pt x="5322" y="1598"/>
                      </a:lnTo>
                      <a:lnTo>
                        <a:pt x="5040" y="1405"/>
                      </a:lnTo>
                      <a:lnTo>
                        <a:pt x="5005" y="1363"/>
                      </a:lnTo>
                      <a:lnTo>
                        <a:pt x="4962" y="1083"/>
                      </a:lnTo>
                      <a:lnTo>
                        <a:pt x="4867" y="918"/>
                      </a:lnTo>
                      <a:lnTo>
                        <a:pt x="4827" y="728"/>
                      </a:lnTo>
                      <a:lnTo>
                        <a:pt x="4805" y="593"/>
                      </a:lnTo>
                      <a:lnTo>
                        <a:pt x="4822" y="520"/>
                      </a:lnTo>
                      <a:lnTo>
                        <a:pt x="4785" y="493"/>
                      </a:lnTo>
                      <a:lnTo>
                        <a:pt x="4705" y="603"/>
                      </a:lnTo>
                      <a:lnTo>
                        <a:pt x="4665" y="603"/>
                      </a:lnTo>
                      <a:lnTo>
                        <a:pt x="4547" y="180"/>
                      </a:lnTo>
                      <a:lnTo>
                        <a:pt x="4547" y="0"/>
                      </a:lnTo>
                      <a:lnTo>
                        <a:pt x="4372" y="245"/>
                      </a:lnTo>
                      <a:lnTo>
                        <a:pt x="4412" y="290"/>
                      </a:lnTo>
                      <a:lnTo>
                        <a:pt x="4365" y="315"/>
                      </a:lnTo>
                      <a:lnTo>
                        <a:pt x="4365" y="445"/>
                      </a:lnTo>
                      <a:lnTo>
                        <a:pt x="4325" y="493"/>
                      </a:lnTo>
                      <a:lnTo>
                        <a:pt x="4305" y="740"/>
                      </a:lnTo>
                      <a:lnTo>
                        <a:pt x="4182" y="965"/>
                      </a:lnTo>
                      <a:lnTo>
                        <a:pt x="4147" y="1060"/>
                      </a:lnTo>
                      <a:lnTo>
                        <a:pt x="4047" y="1070"/>
                      </a:lnTo>
                      <a:lnTo>
                        <a:pt x="3992" y="1045"/>
                      </a:lnTo>
                      <a:lnTo>
                        <a:pt x="3892" y="965"/>
                      </a:lnTo>
                      <a:lnTo>
                        <a:pt x="3635" y="828"/>
                      </a:lnTo>
                      <a:lnTo>
                        <a:pt x="3550" y="743"/>
                      </a:lnTo>
                      <a:lnTo>
                        <a:pt x="3372" y="603"/>
                      </a:lnTo>
                      <a:lnTo>
                        <a:pt x="3372" y="468"/>
                      </a:lnTo>
                      <a:lnTo>
                        <a:pt x="3430" y="428"/>
                      </a:lnTo>
                      <a:lnTo>
                        <a:pt x="3492" y="455"/>
                      </a:lnTo>
                      <a:lnTo>
                        <a:pt x="3552" y="398"/>
                      </a:lnTo>
                      <a:lnTo>
                        <a:pt x="3515" y="360"/>
                      </a:lnTo>
                      <a:lnTo>
                        <a:pt x="3572" y="233"/>
                      </a:lnTo>
                      <a:lnTo>
                        <a:pt x="3482" y="205"/>
                      </a:lnTo>
                      <a:lnTo>
                        <a:pt x="3435" y="178"/>
                      </a:lnTo>
                      <a:lnTo>
                        <a:pt x="3317" y="205"/>
                      </a:lnTo>
                      <a:lnTo>
                        <a:pt x="2863" y="10"/>
                      </a:lnTo>
                      <a:lnTo>
                        <a:pt x="2775" y="55"/>
                      </a:lnTo>
                      <a:lnTo>
                        <a:pt x="2875" y="153"/>
                      </a:lnTo>
                      <a:lnTo>
                        <a:pt x="2875" y="218"/>
                      </a:lnTo>
                      <a:lnTo>
                        <a:pt x="2820" y="233"/>
                      </a:lnTo>
                      <a:lnTo>
                        <a:pt x="2740" y="193"/>
                      </a:lnTo>
                      <a:lnTo>
                        <a:pt x="2593" y="238"/>
                      </a:lnTo>
                      <a:lnTo>
                        <a:pt x="2343" y="508"/>
                      </a:lnTo>
                      <a:lnTo>
                        <a:pt x="2415" y="560"/>
                      </a:lnTo>
                      <a:lnTo>
                        <a:pt x="2403" y="603"/>
                      </a:lnTo>
                      <a:lnTo>
                        <a:pt x="2415" y="648"/>
                      </a:lnTo>
                      <a:lnTo>
                        <a:pt x="2323" y="603"/>
                      </a:lnTo>
                      <a:lnTo>
                        <a:pt x="2278" y="560"/>
                      </a:lnTo>
                      <a:lnTo>
                        <a:pt x="2225" y="603"/>
                      </a:lnTo>
                      <a:lnTo>
                        <a:pt x="2205" y="600"/>
                      </a:lnTo>
                      <a:lnTo>
                        <a:pt x="2160" y="690"/>
                      </a:lnTo>
                      <a:lnTo>
                        <a:pt x="2140" y="665"/>
                      </a:lnTo>
                      <a:lnTo>
                        <a:pt x="2158" y="578"/>
                      </a:lnTo>
                      <a:lnTo>
                        <a:pt x="1985" y="430"/>
                      </a:lnTo>
                      <a:lnTo>
                        <a:pt x="1948" y="470"/>
                      </a:lnTo>
                      <a:lnTo>
                        <a:pt x="1865" y="498"/>
                      </a:lnTo>
                      <a:lnTo>
                        <a:pt x="1848" y="520"/>
                      </a:lnTo>
                      <a:lnTo>
                        <a:pt x="1745" y="550"/>
                      </a:lnTo>
                      <a:lnTo>
                        <a:pt x="1728" y="613"/>
                      </a:lnTo>
                      <a:lnTo>
                        <a:pt x="1663" y="665"/>
                      </a:lnTo>
                      <a:lnTo>
                        <a:pt x="1668" y="700"/>
                      </a:lnTo>
                      <a:lnTo>
                        <a:pt x="1565" y="725"/>
                      </a:lnTo>
                      <a:lnTo>
                        <a:pt x="1565" y="800"/>
                      </a:lnTo>
                      <a:lnTo>
                        <a:pt x="1530" y="838"/>
                      </a:lnTo>
                      <a:lnTo>
                        <a:pt x="1453" y="783"/>
                      </a:lnTo>
                      <a:lnTo>
                        <a:pt x="1428" y="808"/>
                      </a:lnTo>
                      <a:lnTo>
                        <a:pt x="1488" y="973"/>
                      </a:lnTo>
                      <a:lnTo>
                        <a:pt x="1448" y="973"/>
                      </a:lnTo>
                      <a:lnTo>
                        <a:pt x="1425" y="1018"/>
                      </a:lnTo>
                      <a:lnTo>
                        <a:pt x="1323" y="915"/>
                      </a:lnTo>
                      <a:lnTo>
                        <a:pt x="1245" y="1055"/>
                      </a:lnTo>
                      <a:close/>
                    </a:path>
                  </a:pathLst>
                </a:custGeom>
                <a:solidFill>
                  <a:srgbClr val="99CCFF"/>
                </a:solidFill>
                <a:ln w="9525">
                  <a:solidFill>
                    <a:srgbClr val="000000"/>
                  </a:solidFill>
                  <a:round/>
                  <a:headEnd/>
                  <a:tailEnd/>
                </a:ln>
              </p:spPr>
              <p:txBody>
                <a:bodyPr/>
                <a:lstStyle/>
                <a:p>
                  <a:endParaRPr lang="zh-CN" altLang="en-US"/>
                </a:p>
              </p:txBody>
            </p:sp>
            <p:sp>
              <p:nvSpPr>
                <p:cNvPr id="28765" name="Freeform 45"/>
                <p:cNvSpPr>
                  <a:spLocks noChangeAspect="1"/>
                </p:cNvSpPr>
                <p:nvPr/>
              </p:nvSpPr>
              <p:spPr bwMode="auto">
                <a:xfrm>
                  <a:off x="5080" y="13240"/>
                  <a:ext cx="167" cy="148"/>
                </a:xfrm>
                <a:custGeom>
                  <a:avLst/>
                  <a:gdLst>
                    <a:gd name="T0" fmla="*/ 0 w 167"/>
                    <a:gd name="T1" fmla="*/ 23 h 148"/>
                    <a:gd name="T2" fmla="*/ 2 w 167"/>
                    <a:gd name="T3" fmla="*/ 80 h 148"/>
                    <a:gd name="T4" fmla="*/ 40 w 167"/>
                    <a:gd name="T5" fmla="*/ 148 h 148"/>
                    <a:gd name="T6" fmla="*/ 110 w 167"/>
                    <a:gd name="T7" fmla="*/ 123 h 148"/>
                    <a:gd name="T8" fmla="*/ 167 w 167"/>
                    <a:gd name="T9" fmla="*/ 108 h 148"/>
                    <a:gd name="T10" fmla="*/ 167 w 167"/>
                    <a:gd name="T11" fmla="*/ 33 h 148"/>
                    <a:gd name="T12" fmla="*/ 92 w 167"/>
                    <a:gd name="T13" fmla="*/ 0 h 148"/>
                    <a:gd name="T14" fmla="*/ 0 w 167"/>
                    <a:gd name="T15" fmla="*/ 23 h 148"/>
                    <a:gd name="T16" fmla="*/ 0 60000 65536"/>
                    <a:gd name="T17" fmla="*/ 0 60000 65536"/>
                    <a:gd name="T18" fmla="*/ 0 60000 65536"/>
                    <a:gd name="T19" fmla="*/ 0 60000 65536"/>
                    <a:gd name="T20" fmla="*/ 0 60000 65536"/>
                    <a:gd name="T21" fmla="*/ 0 60000 65536"/>
                    <a:gd name="T22" fmla="*/ 0 60000 65536"/>
                    <a:gd name="T23" fmla="*/ 0 60000 65536"/>
                    <a:gd name="T24" fmla="*/ 0 w 167"/>
                    <a:gd name="T25" fmla="*/ 0 h 148"/>
                    <a:gd name="T26" fmla="*/ 167 w 167"/>
                    <a:gd name="T27" fmla="*/ 148 h 14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7" h="148">
                      <a:moveTo>
                        <a:pt x="0" y="23"/>
                      </a:moveTo>
                      <a:lnTo>
                        <a:pt x="2" y="80"/>
                      </a:lnTo>
                      <a:lnTo>
                        <a:pt x="40" y="148"/>
                      </a:lnTo>
                      <a:lnTo>
                        <a:pt x="110" y="123"/>
                      </a:lnTo>
                      <a:lnTo>
                        <a:pt x="167" y="108"/>
                      </a:lnTo>
                      <a:lnTo>
                        <a:pt x="167" y="33"/>
                      </a:lnTo>
                      <a:lnTo>
                        <a:pt x="92" y="0"/>
                      </a:lnTo>
                      <a:lnTo>
                        <a:pt x="0" y="23"/>
                      </a:lnTo>
                      <a:close/>
                    </a:path>
                  </a:pathLst>
                </a:custGeom>
                <a:solidFill>
                  <a:srgbClr val="99CCFF"/>
                </a:solidFill>
                <a:ln w="9525">
                  <a:solidFill>
                    <a:srgbClr val="000000"/>
                  </a:solidFill>
                  <a:round/>
                  <a:headEnd/>
                  <a:tailEnd/>
                </a:ln>
              </p:spPr>
              <p:txBody>
                <a:bodyPr/>
                <a:lstStyle/>
                <a:p>
                  <a:endParaRPr lang="zh-CN" altLang="en-US"/>
                </a:p>
              </p:txBody>
            </p:sp>
            <p:sp>
              <p:nvSpPr>
                <p:cNvPr id="28766" name="Freeform 46"/>
                <p:cNvSpPr>
                  <a:spLocks noChangeAspect="1"/>
                </p:cNvSpPr>
                <p:nvPr/>
              </p:nvSpPr>
              <p:spPr bwMode="auto">
                <a:xfrm>
                  <a:off x="5400" y="13315"/>
                  <a:ext cx="950" cy="673"/>
                </a:xfrm>
                <a:custGeom>
                  <a:avLst/>
                  <a:gdLst>
                    <a:gd name="T0" fmla="*/ 0 w 950"/>
                    <a:gd name="T1" fmla="*/ 68 h 673"/>
                    <a:gd name="T2" fmla="*/ 0 w 950"/>
                    <a:gd name="T3" fmla="*/ 163 h 673"/>
                    <a:gd name="T4" fmla="*/ 25 w 950"/>
                    <a:gd name="T5" fmla="*/ 200 h 673"/>
                    <a:gd name="T6" fmla="*/ 57 w 950"/>
                    <a:gd name="T7" fmla="*/ 258 h 673"/>
                    <a:gd name="T8" fmla="*/ 72 w 950"/>
                    <a:gd name="T9" fmla="*/ 273 h 673"/>
                    <a:gd name="T10" fmla="*/ 110 w 950"/>
                    <a:gd name="T11" fmla="*/ 335 h 673"/>
                    <a:gd name="T12" fmla="*/ 157 w 950"/>
                    <a:gd name="T13" fmla="*/ 418 h 673"/>
                    <a:gd name="T14" fmla="*/ 207 w 950"/>
                    <a:gd name="T15" fmla="*/ 510 h 673"/>
                    <a:gd name="T16" fmla="*/ 257 w 950"/>
                    <a:gd name="T17" fmla="*/ 583 h 673"/>
                    <a:gd name="T18" fmla="*/ 352 w 950"/>
                    <a:gd name="T19" fmla="*/ 653 h 673"/>
                    <a:gd name="T20" fmla="*/ 417 w 950"/>
                    <a:gd name="T21" fmla="*/ 660 h 673"/>
                    <a:gd name="T22" fmla="*/ 487 w 950"/>
                    <a:gd name="T23" fmla="*/ 673 h 673"/>
                    <a:gd name="T24" fmla="*/ 577 w 950"/>
                    <a:gd name="T25" fmla="*/ 653 h 673"/>
                    <a:gd name="T26" fmla="*/ 705 w 950"/>
                    <a:gd name="T27" fmla="*/ 523 h 673"/>
                    <a:gd name="T28" fmla="*/ 850 w 950"/>
                    <a:gd name="T29" fmla="*/ 355 h 673"/>
                    <a:gd name="T30" fmla="*/ 932 w 950"/>
                    <a:gd name="T31" fmla="*/ 233 h 673"/>
                    <a:gd name="T32" fmla="*/ 950 w 950"/>
                    <a:gd name="T33" fmla="*/ 148 h 673"/>
                    <a:gd name="T34" fmla="*/ 950 w 950"/>
                    <a:gd name="T35" fmla="*/ 15 h 673"/>
                    <a:gd name="T36" fmla="*/ 897 w 950"/>
                    <a:gd name="T37" fmla="*/ 0 h 673"/>
                    <a:gd name="T38" fmla="*/ 765 w 950"/>
                    <a:gd name="T39" fmla="*/ 40 h 673"/>
                    <a:gd name="T40" fmla="*/ 505 w 950"/>
                    <a:gd name="T41" fmla="*/ 148 h 673"/>
                    <a:gd name="T42" fmla="*/ 360 w 950"/>
                    <a:gd name="T43" fmla="*/ 165 h 673"/>
                    <a:gd name="T44" fmla="*/ 247 w 950"/>
                    <a:gd name="T45" fmla="*/ 148 h 673"/>
                    <a:gd name="T46" fmla="*/ 160 w 950"/>
                    <a:gd name="T47" fmla="*/ 125 h 673"/>
                    <a:gd name="T48" fmla="*/ 0 w 950"/>
                    <a:gd name="T49" fmla="*/ 68 h 67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50"/>
                    <a:gd name="T76" fmla="*/ 0 h 673"/>
                    <a:gd name="T77" fmla="*/ 950 w 950"/>
                    <a:gd name="T78" fmla="*/ 673 h 67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50" h="673">
                      <a:moveTo>
                        <a:pt x="0" y="68"/>
                      </a:moveTo>
                      <a:lnTo>
                        <a:pt x="0" y="163"/>
                      </a:lnTo>
                      <a:lnTo>
                        <a:pt x="25" y="200"/>
                      </a:lnTo>
                      <a:lnTo>
                        <a:pt x="57" y="258"/>
                      </a:lnTo>
                      <a:lnTo>
                        <a:pt x="72" y="273"/>
                      </a:lnTo>
                      <a:lnTo>
                        <a:pt x="110" y="335"/>
                      </a:lnTo>
                      <a:lnTo>
                        <a:pt x="157" y="418"/>
                      </a:lnTo>
                      <a:lnTo>
                        <a:pt x="207" y="510"/>
                      </a:lnTo>
                      <a:lnTo>
                        <a:pt x="257" y="583"/>
                      </a:lnTo>
                      <a:lnTo>
                        <a:pt x="352" y="653"/>
                      </a:lnTo>
                      <a:lnTo>
                        <a:pt x="417" y="660"/>
                      </a:lnTo>
                      <a:lnTo>
                        <a:pt x="487" y="673"/>
                      </a:lnTo>
                      <a:lnTo>
                        <a:pt x="577" y="653"/>
                      </a:lnTo>
                      <a:lnTo>
                        <a:pt x="705" y="523"/>
                      </a:lnTo>
                      <a:lnTo>
                        <a:pt x="850" y="355"/>
                      </a:lnTo>
                      <a:lnTo>
                        <a:pt x="932" y="233"/>
                      </a:lnTo>
                      <a:lnTo>
                        <a:pt x="950" y="148"/>
                      </a:lnTo>
                      <a:lnTo>
                        <a:pt x="950" y="15"/>
                      </a:lnTo>
                      <a:lnTo>
                        <a:pt x="897" y="0"/>
                      </a:lnTo>
                      <a:lnTo>
                        <a:pt x="765" y="40"/>
                      </a:lnTo>
                      <a:lnTo>
                        <a:pt x="505" y="148"/>
                      </a:lnTo>
                      <a:lnTo>
                        <a:pt x="360" y="165"/>
                      </a:lnTo>
                      <a:lnTo>
                        <a:pt x="247" y="148"/>
                      </a:lnTo>
                      <a:lnTo>
                        <a:pt x="160" y="125"/>
                      </a:lnTo>
                      <a:lnTo>
                        <a:pt x="0" y="68"/>
                      </a:lnTo>
                      <a:close/>
                    </a:path>
                  </a:pathLst>
                </a:custGeom>
                <a:solidFill>
                  <a:srgbClr val="99CCFF"/>
                </a:solidFill>
                <a:ln w="9525">
                  <a:solidFill>
                    <a:srgbClr val="000000"/>
                  </a:solidFill>
                  <a:round/>
                  <a:headEnd/>
                  <a:tailEnd/>
                </a:ln>
              </p:spPr>
              <p:txBody>
                <a:bodyPr/>
                <a:lstStyle/>
                <a:p>
                  <a:endParaRPr lang="zh-CN" altLang="en-US"/>
                </a:p>
              </p:txBody>
            </p:sp>
            <p:sp>
              <p:nvSpPr>
                <p:cNvPr id="28767" name="Freeform 47"/>
                <p:cNvSpPr>
                  <a:spLocks noChangeAspect="1"/>
                </p:cNvSpPr>
                <p:nvPr/>
              </p:nvSpPr>
              <p:spPr bwMode="auto">
                <a:xfrm>
                  <a:off x="6315" y="13098"/>
                  <a:ext cx="167" cy="125"/>
                </a:xfrm>
                <a:custGeom>
                  <a:avLst/>
                  <a:gdLst>
                    <a:gd name="T0" fmla="*/ 72 w 167"/>
                    <a:gd name="T1" fmla="*/ 0 h 125"/>
                    <a:gd name="T2" fmla="*/ 0 w 167"/>
                    <a:gd name="T3" fmla="*/ 52 h 125"/>
                    <a:gd name="T4" fmla="*/ 37 w 167"/>
                    <a:gd name="T5" fmla="*/ 107 h 125"/>
                    <a:gd name="T6" fmla="*/ 87 w 167"/>
                    <a:gd name="T7" fmla="*/ 125 h 125"/>
                    <a:gd name="T8" fmla="*/ 127 w 167"/>
                    <a:gd name="T9" fmla="*/ 107 h 125"/>
                    <a:gd name="T10" fmla="*/ 150 w 167"/>
                    <a:gd name="T11" fmla="*/ 87 h 125"/>
                    <a:gd name="T12" fmla="*/ 167 w 167"/>
                    <a:gd name="T13" fmla="*/ 72 h 125"/>
                    <a:gd name="T14" fmla="*/ 167 w 167"/>
                    <a:gd name="T15" fmla="*/ 32 h 125"/>
                    <a:gd name="T16" fmla="*/ 72 w 167"/>
                    <a:gd name="T17" fmla="*/ 0 h 1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7"/>
                    <a:gd name="T28" fmla="*/ 0 h 125"/>
                    <a:gd name="T29" fmla="*/ 167 w 167"/>
                    <a:gd name="T30" fmla="*/ 125 h 1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7" h="125">
                      <a:moveTo>
                        <a:pt x="72" y="0"/>
                      </a:moveTo>
                      <a:lnTo>
                        <a:pt x="0" y="52"/>
                      </a:lnTo>
                      <a:lnTo>
                        <a:pt x="37" y="107"/>
                      </a:lnTo>
                      <a:lnTo>
                        <a:pt x="87" y="125"/>
                      </a:lnTo>
                      <a:lnTo>
                        <a:pt x="127" y="107"/>
                      </a:lnTo>
                      <a:lnTo>
                        <a:pt x="150" y="87"/>
                      </a:lnTo>
                      <a:lnTo>
                        <a:pt x="167" y="72"/>
                      </a:lnTo>
                      <a:lnTo>
                        <a:pt x="167" y="32"/>
                      </a:lnTo>
                      <a:lnTo>
                        <a:pt x="72" y="0"/>
                      </a:lnTo>
                      <a:close/>
                    </a:path>
                  </a:pathLst>
                </a:custGeom>
                <a:solidFill>
                  <a:srgbClr val="99CCFF"/>
                </a:solidFill>
                <a:ln w="9525">
                  <a:solidFill>
                    <a:srgbClr val="000000"/>
                  </a:solidFill>
                  <a:round/>
                  <a:headEnd/>
                  <a:tailEnd/>
                </a:ln>
              </p:spPr>
              <p:txBody>
                <a:bodyPr/>
                <a:lstStyle/>
                <a:p>
                  <a:endParaRPr lang="zh-CN" altLang="en-US"/>
                </a:p>
              </p:txBody>
            </p:sp>
            <p:sp>
              <p:nvSpPr>
                <p:cNvPr id="28768" name="Freeform 48"/>
                <p:cNvSpPr>
                  <a:spLocks noChangeAspect="1"/>
                </p:cNvSpPr>
                <p:nvPr/>
              </p:nvSpPr>
              <p:spPr bwMode="auto">
                <a:xfrm>
                  <a:off x="4747" y="9180"/>
                  <a:ext cx="185" cy="160"/>
                </a:xfrm>
                <a:custGeom>
                  <a:avLst/>
                  <a:gdLst>
                    <a:gd name="T0" fmla="*/ 93 w 185"/>
                    <a:gd name="T1" fmla="*/ 0 h 160"/>
                    <a:gd name="T2" fmla="*/ 0 w 185"/>
                    <a:gd name="T3" fmla="*/ 70 h 160"/>
                    <a:gd name="T4" fmla="*/ 35 w 185"/>
                    <a:gd name="T5" fmla="*/ 140 h 160"/>
                    <a:gd name="T6" fmla="*/ 115 w 185"/>
                    <a:gd name="T7" fmla="*/ 160 h 160"/>
                    <a:gd name="T8" fmla="*/ 185 w 185"/>
                    <a:gd name="T9" fmla="*/ 105 h 160"/>
                    <a:gd name="T10" fmla="*/ 180 w 185"/>
                    <a:gd name="T11" fmla="*/ 30 h 160"/>
                    <a:gd name="T12" fmla="*/ 163 w 185"/>
                    <a:gd name="T13" fmla="*/ 18 h 160"/>
                    <a:gd name="T14" fmla="*/ 93 w 185"/>
                    <a:gd name="T15" fmla="*/ 0 h 160"/>
                    <a:gd name="T16" fmla="*/ 0 60000 65536"/>
                    <a:gd name="T17" fmla="*/ 0 60000 65536"/>
                    <a:gd name="T18" fmla="*/ 0 60000 65536"/>
                    <a:gd name="T19" fmla="*/ 0 60000 65536"/>
                    <a:gd name="T20" fmla="*/ 0 60000 65536"/>
                    <a:gd name="T21" fmla="*/ 0 60000 65536"/>
                    <a:gd name="T22" fmla="*/ 0 60000 65536"/>
                    <a:gd name="T23" fmla="*/ 0 60000 65536"/>
                    <a:gd name="T24" fmla="*/ 0 w 185"/>
                    <a:gd name="T25" fmla="*/ 0 h 160"/>
                    <a:gd name="T26" fmla="*/ 185 w 185"/>
                    <a:gd name="T27" fmla="*/ 160 h 16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5" h="160">
                      <a:moveTo>
                        <a:pt x="93" y="0"/>
                      </a:moveTo>
                      <a:lnTo>
                        <a:pt x="0" y="70"/>
                      </a:lnTo>
                      <a:lnTo>
                        <a:pt x="35" y="140"/>
                      </a:lnTo>
                      <a:lnTo>
                        <a:pt x="115" y="160"/>
                      </a:lnTo>
                      <a:lnTo>
                        <a:pt x="185" y="105"/>
                      </a:lnTo>
                      <a:lnTo>
                        <a:pt x="180" y="30"/>
                      </a:lnTo>
                      <a:lnTo>
                        <a:pt x="163" y="18"/>
                      </a:lnTo>
                      <a:lnTo>
                        <a:pt x="93" y="0"/>
                      </a:lnTo>
                      <a:close/>
                    </a:path>
                  </a:pathLst>
                </a:custGeom>
                <a:solidFill>
                  <a:srgbClr val="99CCFF"/>
                </a:solidFill>
                <a:ln w="9525">
                  <a:solidFill>
                    <a:srgbClr val="000000"/>
                  </a:solidFill>
                  <a:round/>
                  <a:headEnd/>
                  <a:tailEnd/>
                </a:ln>
              </p:spPr>
              <p:txBody>
                <a:bodyPr/>
                <a:lstStyle/>
                <a:p>
                  <a:endParaRPr lang="zh-CN" altLang="en-US"/>
                </a:p>
              </p:txBody>
            </p:sp>
            <p:sp>
              <p:nvSpPr>
                <p:cNvPr id="28769" name="Freeform 49"/>
                <p:cNvSpPr>
                  <a:spLocks noChangeAspect="1"/>
                </p:cNvSpPr>
                <p:nvPr/>
              </p:nvSpPr>
              <p:spPr bwMode="auto">
                <a:xfrm>
                  <a:off x="4845" y="8918"/>
                  <a:ext cx="185" cy="150"/>
                </a:xfrm>
                <a:custGeom>
                  <a:avLst/>
                  <a:gdLst>
                    <a:gd name="T0" fmla="*/ 55 w 185"/>
                    <a:gd name="T1" fmla="*/ 0 h 150"/>
                    <a:gd name="T2" fmla="*/ 17 w 185"/>
                    <a:gd name="T3" fmla="*/ 67 h 150"/>
                    <a:gd name="T4" fmla="*/ 0 w 185"/>
                    <a:gd name="T5" fmla="*/ 115 h 150"/>
                    <a:gd name="T6" fmla="*/ 70 w 185"/>
                    <a:gd name="T7" fmla="*/ 150 h 150"/>
                    <a:gd name="T8" fmla="*/ 175 w 185"/>
                    <a:gd name="T9" fmla="*/ 132 h 150"/>
                    <a:gd name="T10" fmla="*/ 185 w 185"/>
                    <a:gd name="T11" fmla="*/ 130 h 150"/>
                    <a:gd name="T12" fmla="*/ 185 w 185"/>
                    <a:gd name="T13" fmla="*/ 77 h 150"/>
                    <a:gd name="T14" fmla="*/ 125 w 185"/>
                    <a:gd name="T15" fmla="*/ 20 h 150"/>
                    <a:gd name="T16" fmla="*/ 55 w 185"/>
                    <a:gd name="T17" fmla="*/ 0 h 1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5"/>
                    <a:gd name="T28" fmla="*/ 0 h 150"/>
                    <a:gd name="T29" fmla="*/ 185 w 185"/>
                    <a:gd name="T30" fmla="*/ 150 h 1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5" h="150">
                      <a:moveTo>
                        <a:pt x="55" y="0"/>
                      </a:moveTo>
                      <a:lnTo>
                        <a:pt x="17" y="67"/>
                      </a:lnTo>
                      <a:lnTo>
                        <a:pt x="0" y="115"/>
                      </a:lnTo>
                      <a:lnTo>
                        <a:pt x="70" y="150"/>
                      </a:lnTo>
                      <a:lnTo>
                        <a:pt x="175" y="132"/>
                      </a:lnTo>
                      <a:lnTo>
                        <a:pt x="185" y="130"/>
                      </a:lnTo>
                      <a:lnTo>
                        <a:pt x="185" y="77"/>
                      </a:lnTo>
                      <a:lnTo>
                        <a:pt x="125" y="20"/>
                      </a:lnTo>
                      <a:lnTo>
                        <a:pt x="55" y="0"/>
                      </a:lnTo>
                      <a:close/>
                    </a:path>
                  </a:pathLst>
                </a:custGeom>
                <a:solidFill>
                  <a:srgbClr val="99CCFF"/>
                </a:solidFill>
                <a:ln w="9525">
                  <a:solidFill>
                    <a:srgbClr val="000000"/>
                  </a:solidFill>
                  <a:round/>
                  <a:headEnd/>
                  <a:tailEnd/>
                </a:ln>
              </p:spPr>
              <p:txBody>
                <a:bodyPr/>
                <a:lstStyle/>
                <a:p>
                  <a:endParaRPr lang="zh-CN" altLang="en-US"/>
                </a:p>
              </p:txBody>
            </p:sp>
            <p:sp>
              <p:nvSpPr>
                <p:cNvPr id="28770" name="Freeform 50"/>
                <p:cNvSpPr>
                  <a:spLocks noChangeAspect="1"/>
                </p:cNvSpPr>
                <p:nvPr/>
              </p:nvSpPr>
              <p:spPr bwMode="auto">
                <a:xfrm>
                  <a:off x="4485" y="8613"/>
                  <a:ext cx="150" cy="162"/>
                </a:xfrm>
                <a:custGeom>
                  <a:avLst/>
                  <a:gdLst>
                    <a:gd name="T0" fmla="*/ 22 w 150"/>
                    <a:gd name="T1" fmla="*/ 35 h 162"/>
                    <a:gd name="T2" fmla="*/ 0 w 150"/>
                    <a:gd name="T3" fmla="*/ 90 h 162"/>
                    <a:gd name="T4" fmla="*/ 57 w 150"/>
                    <a:gd name="T5" fmla="*/ 162 h 162"/>
                    <a:gd name="T6" fmla="*/ 132 w 150"/>
                    <a:gd name="T7" fmla="*/ 125 h 162"/>
                    <a:gd name="T8" fmla="*/ 150 w 150"/>
                    <a:gd name="T9" fmla="*/ 50 h 162"/>
                    <a:gd name="T10" fmla="*/ 90 w 150"/>
                    <a:gd name="T11" fmla="*/ 0 h 162"/>
                    <a:gd name="T12" fmla="*/ 22 w 150"/>
                    <a:gd name="T13" fmla="*/ 35 h 162"/>
                    <a:gd name="T14" fmla="*/ 0 60000 65536"/>
                    <a:gd name="T15" fmla="*/ 0 60000 65536"/>
                    <a:gd name="T16" fmla="*/ 0 60000 65536"/>
                    <a:gd name="T17" fmla="*/ 0 60000 65536"/>
                    <a:gd name="T18" fmla="*/ 0 60000 65536"/>
                    <a:gd name="T19" fmla="*/ 0 60000 65536"/>
                    <a:gd name="T20" fmla="*/ 0 60000 65536"/>
                    <a:gd name="T21" fmla="*/ 0 w 150"/>
                    <a:gd name="T22" fmla="*/ 0 h 162"/>
                    <a:gd name="T23" fmla="*/ 150 w 150"/>
                    <a:gd name="T24" fmla="*/ 162 h 1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0" h="162">
                      <a:moveTo>
                        <a:pt x="22" y="35"/>
                      </a:moveTo>
                      <a:lnTo>
                        <a:pt x="0" y="90"/>
                      </a:lnTo>
                      <a:lnTo>
                        <a:pt x="57" y="162"/>
                      </a:lnTo>
                      <a:lnTo>
                        <a:pt x="132" y="125"/>
                      </a:lnTo>
                      <a:lnTo>
                        <a:pt x="150" y="50"/>
                      </a:lnTo>
                      <a:lnTo>
                        <a:pt x="90" y="0"/>
                      </a:lnTo>
                      <a:lnTo>
                        <a:pt x="22" y="35"/>
                      </a:lnTo>
                      <a:close/>
                    </a:path>
                  </a:pathLst>
                </a:custGeom>
                <a:solidFill>
                  <a:srgbClr val="99CCFF"/>
                </a:solidFill>
                <a:ln w="9525">
                  <a:solidFill>
                    <a:srgbClr val="000000"/>
                  </a:solidFill>
                  <a:round/>
                  <a:headEnd/>
                  <a:tailEnd/>
                </a:ln>
              </p:spPr>
              <p:txBody>
                <a:bodyPr/>
                <a:lstStyle/>
                <a:p>
                  <a:endParaRPr lang="zh-CN" altLang="en-US"/>
                </a:p>
              </p:txBody>
            </p:sp>
            <p:sp>
              <p:nvSpPr>
                <p:cNvPr id="28771" name="Freeform 51"/>
                <p:cNvSpPr>
                  <a:spLocks noChangeAspect="1"/>
                </p:cNvSpPr>
                <p:nvPr/>
              </p:nvSpPr>
              <p:spPr bwMode="auto">
                <a:xfrm>
                  <a:off x="4692" y="8575"/>
                  <a:ext cx="113" cy="160"/>
                </a:xfrm>
                <a:custGeom>
                  <a:avLst/>
                  <a:gdLst>
                    <a:gd name="T0" fmla="*/ 55 w 113"/>
                    <a:gd name="T1" fmla="*/ 0 h 160"/>
                    <a:gd name="T2" fmla="*/ 18 w 113"/>
                    <a:gd name="T3" fmla="*/ 40 h 160"/>
                    <a:gd name="T4" fmla="*/ 0 w 113"/>
                    <a:gd name="T5" fmla="*/ 88 h 160"/>
                    <a:gd name="T6" fmla="*/ 35 w 113"/>
                    <a:gd name="T7" fmla="*/ 160 h 160"/>
                    <a:gd name="T8" fmla="*/ 113 w 113"/>
                    <a:gd name="T9" fmla="*/ 143 h 160"/>
                    <a:gd name="T10" fmla="*/ 113 w 113"/>
                    <a:gd name="T11" fmla="*/ 73 h 160"/>
                    <a:gd name="T12" fmla="*/ 98 w 113"/>
                    <a:gd name="T13" fmla="*/ 48 h 160"/>
                    <a:gd name="T14" fmla="*/ 55 w 113"/>
                    <a:gd name="T15" fmla="*/ 0 h 160"/>
                    <a:gd name="T16" fmla="*/ 0 60000 65536"/>
                    <a:gd name="T17" fmla="*/ 0 60000 65536"/>
                    <a:gd name="T18" fmla="*/ 0 60000 65536"/>
                    <a:gd name="T19" fmla="*/ 0 60000 65536"/>
                    <a:gd name="T20" fmla="*/ 0 60000 65536"/>
                    <a:gd name="T21" fmla="*/ 0 60000 65536"/>
                    <a:gd name="T22" fmla="*/ 0 60000 65536"/>
                    <a:gd name="T23" fmla="*/ 0 60000 65536"/>
                    <a:gd name="T24" fmla="*/ 0 w 113"/>
                    <a:gd name="T25" fmla="*/ 0 h 160"/>
                    <a:gd name="T26" fmla="*/ 113 w 113"/>
                    <a:gd name="T27" fmla="*/ 160 h 16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3" h="160">
                      <a:moveTo>
                        <a:pt x="55" y="0"/>
                      </a:moveTo>
                      <a:lnTo>
                        <a:pt x="18" y="40"/>
                      </a:lnTo>
                      <a:lnTo>
                        <a:pt x="0" y="88"/>
                      </a:lnTo>
                      <a:lnTo>
                        <a:pt x="35" y="160"/>
                      </a:lnTo>
                      <a:lnTo>
                        <a:pt x="113" y="143"/>
                      </a:lnTo>
                      <a:lnTo>
                        <a:pt x="113" y="73"/>
                      </a:lnTo>
                      <a:lnTo>
                        <a:pt x="98" y="48"/>
                      </a:lnTo>
                      <a:lnTo>
                        <a:pt x="55" y="0"/>
                      </a:lnTo>
                      <a:close/>
                    </a:path>
                  </a:pathLst>
                </a:custGeom>
                <a:solidFill>
                  <a:srgbClr val="99CCFF"/>
                </a:solidFill>
                <a:ln w="9525">
                  <a:solidFill>
                    <a:srgbClr val="000000"/>
                  </a:solidFill>
                  <a:round/>
                  <a:headEnd/>
                  <a:tailEnd/>
                </a:ln>
              </p:spPr>
              <p:txBody>
                <a:bodyPr/>
                <a:lstStyle/>
                <a:p>
                  <a:endParaRPr lang="zh-CN" altLang="en-US"/>
                </a:p>
              </p:txBody>
            </p:sp>
            <p:sp>
              <p:nvSpPr>
                <p:cNvPr id="28772" name="Freeform 52"/>
                <p:cNvSpPr>
                  <a:spLocks noChangeAspect="1"/>
                </p:cNvSpPr>
                <p:nvPr/>
              </p:nvSpPr>
              <p:spPr bwMode="auto">
                <a:xfrm>
                  <a:off x="4805" y="8453"/>
                  <a:ext cx="127" cy="195"/>
                </a:xfrm>
                <a:custGeom>
                  <a:avLst/>
                  <a:gdLst>
                    <a:gd name="T0" fmla="*/ 0 w 127"/>
                    <a:gd name="T1" fmla="*/ 0 h 195"/>
                    <a:gd name="T2" fmla="*/ 57 w 127"/>
                    <a:gd name="T3" fmla="*/ 137 h 195"/>
                    <a:gd name="T4" fmla="*/ 57 w 127"/>
                    <a:gd name="T5" fmla="*/ 195 h 195"/>
                    <a:gd name="T6" fmla="*/ 127 w 127"/>
                    <a:gd name="T7" fmla="*/ 160 h 195"/>
                    <a:gd name="T8" fmla="*/ 127 w 127"/>
                    <a:gd name="T9" fmla="*/ 90 h 195"/>
                    <a:gd name="T10" fmla="*/ 52 w 127"/>
                    <a:gd name="T11" fmla="*/ 15 h 195"/>
                    <a:gd name="T12" fmla="*/ 40 w 127"/>
                    <a:gd name="T13" fmla="*/ 15 h 195"/>
                    <a:gd name="T14" fmla="*/ 0 w 127"/>
                    <a:gd name="T15" fmla="*/ 0 h 195"/>
                    <a:gd name="T16" fmla="*/ 0 60000 65536"/>
                    <a:gd name="T17" fmla="*/ 0 60000 65536"/>
                    <a:gd name="T18" fmla="*/ 0 60000 65536"/>
                    <a:gd name="T19" fmla="*/ 0 60000 65536"/>
                    <a:gd name="T20" fmla="*/ 0 60000 65536"/>
                    <a:gd name="T21" fmla="*/ 0 60000 65536"/>
                    <a:gd name="T22" fmla="*/ 0 60000 65536"/>
                    <a:gd name="T23" fmla="*/ 0 60000 65536"/>
                    <a:gd name="T24" fmla="*/ 0 w 127"/>
                    <a:gd name="T25" fmla="*/ 0 h 195"/>
                    <a:gd name="T26" fmla="*/ 127 w 127"/>
                    <a:gd name="T27" fmla="*/ 195 h 19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7" h="195">
                      <a:moveTo>
                        <a:pt x="0" y="0"/>
                      </a:moveTo>
                      <a:lnTo>
                        <a:pt x="57" y="137"/>
                      </a:lnTo>
                      <a:lnTo>
                        <a:pt x="57" y="195"/>
                      </a:lnTo>
                      <a:lnTo>
                        <a:pt x="127" y="160"/>
                      </a:lnTo>
                      <a:lnTo>
                        <a:pt x="127" y="90"/>
                      </a:lnTo>
                      <a:lnTo>
                        <a:pt x="52" y="15"/>
                      </a:lnTo>
                      <a:lnTo>
                        <a:pt x="40" y="15"/>
                      </a:lnTo>
                      <a:lnTo>
                        <a:pt x="0" y="0"/>
                      </a:lnTo>
                      <a:close/>
                    </a:path>
                  </a:pathLst>
                </a:custGeom>
                <a:solidFill>
                  <a:srgbClr val="99CCFF"/>
                </a:solidFill>
                <a:ln w="9525">
                  <a:solidFill>
                    <a:srgbClr val="000000"/>
                  </a:solidFill>
                  <a:round/>
                  <a:headEnd/>
                  <a:tailEnd/>
                </a:ln>
              </p:spPr>
              <p:txBody>
                <a:bodyPr/>
                <a:lstStyle/>
                <a:p>
                  <a:endParaRPr lang="zh-CN" altLang="en-US"/>
                </a:p>
              </p:txBody>
            </p:sp>
            <p:sp>
              <p:nvSpPr>
                <p:cNvPr id="28773" name="Freeform 53"/>
                <p:cNvSpPr>
                  <a:spLocks noChangeAspect="1"/>
                </p:cNvSpPr>
                <p:nvPr/>
              </p:nvSpPr>
              <p:spPr bwMode="auto">
                <a:xfrm>
                  <a:off x="3780" y="8720"/>
                  <a:ext cx="148" cy="130"/>
                </a:xfrm>
                <a:custGeom>
                  <a:avLst/>
                  <a:gdLst>
                    <a:gd name="T0" fmla="*/ 0 w 148"/>
                    <a:gd name="T1" fmla="*/ 33 h 130"/>
                    <a:gd name="T2" fmla="*/ 35 w 148"/>
                    <a:gd name="T3" fmla="*/ 130 h 130"/>
                    <a:gd name="T4" fmla="*/ 113 w 148"/>
                    <a:gd name="T5" fmla="*/ 110 h 130"/>
                    <a:gd name="T6" fmla="*/ 148 w 148"/>
                    <a:gd name="T7" fmla="*/ 60 h 130"/>
                    <a:gd name="T8" fmla="*/ 115 w 148"/>
                    <a:gd name="T9" fmla="*/ 15 h 130"/>
                    <a:gd name="T10" fmla="*/ 53 w 148"/>
                    <a:gd name="T11" fmla="*/ 0 h 130"/>
                    <a:gd name="T12" fmla="*/ 0 w 148"/>
                    <a:gd name="T13" fmla="*/ 33 h 130"/>
                    <a:gd name="T14" fmla="*/ 0 60000 65536"/>
                    <a:gd name="T15" fmla="*/ 0 60000 65536"/>
                    <a:gd name="T16" fmla="*/ 0 60000 65536"/>
                    <a:gd name="T17" fmla="*/ 0 60000 65536"/>
                    <a:gd name="T18" fmla="*/ 0 60000 65536"/>
                    <a:gd name="T19" fmla="*/ 0 60000 65536"/>
                    <a:gd name="T20" fmla="*/ 0 60000 65536"/>
                    <a:gd name="T21" fmla="*/ 0 w 148"/>
                    <a:gd name="T22" fmla="*/ 0 h 130"/>
                    <a:gd name="T23" fmla="*/ 148 w 148"/>
                    <a:gd name="T24" fmla="*/ 130 h 1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8" h="130">
                      <a:moveTo>
                        <a:pt x="0" y="33"/>
                      </a:moveTo>
                      <a:lnTo>
                        <a:pt x="35" y="130"/>
                      </a:lnTo>
                      <a:lnTo>
                        <a:pt x="113" y="110"/>
                      </a:lnTo>
                      <a:lnTo>
                        <a:pt x="148" y="60"/>
                      </a:lnTo>
                      <a:lnTo>
                        <a:pt x="115" y="15"/>
                      </a:lnTo>
                      <a:lnTo>
                        <a:pt x="53" y="0"/>
                      </a:lnTo>
                      <a:lnTo>
                        <a:pt x="0" y="33"/>
                      </a:lnTo>
                      <a:close/>
                    </a:path>
                  </a:pathLst>
                </a:custGeom>
                <a:solidFill>
                  <a:srgbClr val="99CCFF"/>
                </a:solidFill>
                <a:ln w="9525">
                  <a:solidFill>
                    <a:srgbClr val="000000"/>
                  </a:solidFill>
                  <a:round/>
                  <a:headEnd/>
                  <a:tailEnd/>
                </a:ln>
              </p:spPr>
              <p:txBody>
                <a:bodyPr/>
                <a:lstStyle/>
                <a:p>
                  <a:endParaRPr lang="zh-CN" altLang="en-US"/>
                </a:p>
              </p:txBody>
            </p:sp>
            <p:sp>
              <p:nvSpPr>
                <p:cNvPr id="28774" name="Freeform 54"/>
                <p:cNvSpPr>
                  <a:spLocks noChangeAspect="1"/>
                </p:cNvSpPr>
                <p:nvPr/>
              </p:nvSpPr>
              <p:spPr bwMode="auto">
                <a:xfrm>
                  <a:off x="3650" y="8830"/>
                  <a:ext cx="133" cy="128"/>
                </a:xfrm>
                <a:custGeom>
                  <a:avLst/>
                  <a:gdLst>
                    <a:gd name="T0" fmla="*/ 33 w 133"/>
                    <a:gd name="T1" fmla="*/ 0 h 128"/>
                    <a:gd name="T2" fmla="*/ 0 w 133"/>
                    <a:gd name="T3" fmla="*/ 58 h 128"/>
                    <a:gd name="T4" fmla="*/ 35 w 133"/>
                    <a:gd name="T5" fmla="*/ 128 h 128"/>
                    <a:gd name="T6" fmla="*/ 90 w 133"/>
                    <a:gd name="T7" fmla="*/ 110 h 128"/>
                    <a:gd name="T8" fmla="*/ 133 w 133"/>
                    <a:gd name="T9" fmla="*/ 53 h 128"/>
                    <a:gd name="T10" fmla="*/ 130 w 133"/>
                    <a:gd name="T11" fmla="*/ 23 h 128"/>
                    <a:gd name="T12" fmla="*/ 33 w 133"/>
                    <a:gd name="T13" fmla="*/ 0 h 128"/>
                    <a:gd name="T14" fmla="*/ 0 60000 65536"/>
                    <a:gd name="T15" fmla="*/ 0 60000 65536"/>
                    <a:gd name="T16" fmla="*/ 0 60000 65536"/>
                    <a:gd name="T17" fmla="*/ 0 60000 65536"/>
                    <a:gd name="T18" fmla="*/ 0 60000 65536"/>
                    <a:gd name="T19" fmla="*/ 0 60000 65536"/>
                    <a:gd name="T20" fmla="*/ 0 60000 65536"/>
                    <a:gd name="T21" fmla="*/ 0 w 133"/>
                    <a:gd name="T22" fmla="*/ 0 h 128"/>
                    <a:gd name="T23" fmla="*/ 133 w 133"/>
                    <a:gd name="T24" fmla="*/ 128 h 1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128">
                      <a:moveTo>
                        <a:pt x="33" y="0"/>
                      </a:moveTo>
                      <a:lnTo>
                        <a:pt x="0" y="58"/>
                      </a:lnTo>
                      <a:lnTo>
                        <a:pt x="35" y="128"/>
                      </a:lnTo>
                      <a:lnTo>
                        <a:pt x="90" y="110"/>
                      </a:lnTo>
                      <a:lnTo>
                        <a:pt x="133" y="53"/>
                      </a:lnTo>
                      <a:lnTo>
                        <a:pt x="130" y="23"/>
                      </a:lnTo>
                      <a:lnTo>
                        <a:pt x="33" y="0"/>
                      </a:lnTo>
                      <a:close/>
                    </a:path>
                  </a:pathLst>
                </a:custGeom>
                <a:solidFill>
                  <a:srgbClr val="99CCFF"/>
                </a:solidFill>
                <a:ln w="9525">
                  <a:solidFill>
                    <a:srgbClr val="000000"/>
                  </a:solidFill>
                  <a:round/>
                  <a:headEnd/>
                  <a:tailEnd/>
                </a:ln>
              </p:spPr>
              <p:txBody>
                <a:bodyPr/>
                <a:lstStyle/>
                <a:p>
                  <a:endParaRPr lang="zh-CN" altLang="en-US"/>
                </a:p>
              </p:txBody>
            </p:sp>
          </p:grpSp>
          <p:sp>
            <p:nvSpPr>
              <p:cNvPr id="28763" name="Text Box 55"/>
              <p:cNvSpPr txBox="1">
                <a:spLocks noChangeArrowheads="1"/>
              </p:cNvSpPr>
              <p:nvPr/>
            </p:nvSpPr>
            <p:spPr bwMode="auto">
              <a:xfrm>
                <a:off x="5153" y="1905"/>
                <a:ext cx="1755"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en-GB" altLang="zh-CN" sz="1600"/>
                  <a:t>Australia</a:t>
                </a:r>
                <a:endParaRPr lang="en-GB" altLang="zh-CN" sz="1800"/>
              </a:p>
            </p:txBody>
          </p:sp>
        </p:grpSp>
        <p:grpSp>
          <p:nvGrpSpPr>
            <p:cNvPr id="28685" name="Group 56"/>
            <p:cNvGrpSpPr>
              <a:grpSpLocks/>
            </p:cNvGrpSpPr>
            <p:nvPr/>
          </p:nvGrpSpPr>
          <p:grpSpPr bwMode="auto">
            <a:xfrm>
              <a:off x="2544" y="1680"/>
              <a:ext cx="376" cy="434"/>
              <a:chOff x="5120" y="2870"/>
              <a:chExt cx="941" cy="1084"/>
            </a:xfrm>
          </p:grpSpPr>
          <p:sp>
            <p:nvSpPr>
              <p:cNvPr id="28760" name="Freeform 57"/>
              <p:cNvSpPr>
                <a:spLocks noChangeAspect="1"/>
              </p:cNvSpPr>
              <p:nvPr/>
            </p:nvSpPr>
            <p:spPr bwMode="auto">
              <a:xfrm>
                <a:off x="5120" y="2870"/>
                <a:ext cx="941" cy="1084"/>
              </a:xfrm>
              <a:custGeom>
                <a:avLst/>
                <a:gdLst>
                  <a:gd name="T0" fmla="*/ 0 w 4485"/>
                  <a:gd name="T1" fmla="*/ 0 h 5167"/>
                  <a:gd name="T2" fmla="*/ 0 w 4485"/>
                  <a:gd name="T3" fmla="*/ 0 h 5167"/>
                  <a:gd name="T4" fmla="*/ 0 w 4485"/>
                  <a:gd name="T5" fmla="*/ 0 h 5167"/>
                  <a:gd name="T6" fmla="*/ 0 w 4485"/>
                  <a:gd name="T7" fmla="*/ 0 h 5167"/>
                  <a:gd name="T8" fmla="*/ 0 w 4485"/>
                  <a:gd name="T9" fmla="*/ 0 h 5167"/>
                  <a:gd name="T10" fmla="*/ 0 w 4485"/>
                  <a:gd name="T11" fmla="*/ 0 h 5167"/>
                  <a:gd name="T12" fmla="*/ 0 w 4485"/>
                  <a:gd name="T13" fmla="*/ 0 h 5167"/>
                  <a:gd name="T14" fmla="*/ 0 w 4485"/>
                  <a:gd name="T15" fmla="*/ 0 h 5167"/>
                  <a:gd name="T16" fmla="*/ 0 w 4485"/>
                  <a:gd name="T17" fmla="*/ 0 h 5167"/>
                  <a:gd name="T18" fmla="*/ 0 w 4485"/>
                  <a:gd name="T19" fmla="*/ 0 h 5167"/>
                  <a:gd name="T20" fmla="*/ 0 w 4485"/>
                  <a:gd name="T21" fmla="*/ 0 h 5167"/>
                  <a:gd name="T22" fmla="*/ 0 w 4485"/>
                  <a:gd name="T23" fmla="*/ 0 h 5167"/>
                  <a:gd name="T24" fmla="*/ 0 w 4485"/>
                  <a:gd name="T25" fmla="*/ 0 h 5167"/>
                  <a:gd name="T26" fmla="*/ 0 w 4485"/>
                  <a:gd name="T27" fmla="*/ 0 h 5167"/>
                  <a:gd name="T28" fmla="*/ 0 w 4485"/>
                  <a:gd name="T29" fmla="*/ 0 h 5167"/>
                  <a:gd name="T30" fmla="*/ 0 w 4485"/>
                  <a:gd name="T31" fmla="*/ 0 h 5167"/>
                  <a:gd name="T32" fmla="*/ 0 w 4485"/>
                  <a:gd name="T33" fmla="*/ 0 h 5167"/>
                  <a:gd name="T34" fmla="*/ 0 w 4485"/>
                  <a:gd name="T35" fmla="*/ 0 h 5167"/>
                  <a:gd name="T36" fmla="*/ 0 w 4485"/>
                  <a:gd name="T37" fmla="*/ 0 h 5167"/>
                  <a:gd name="T38" fmla="*/ 0 w 4485"/>
                  <a:gd name="T39" fmla="*/ 0 h 5167"/>
                  <a:gd name="T40" fmla="*/ 0 w 4485"/>
                  <a:gd name="T41" fmla="*/ 0 h 5167"/>
                  <a:gd name="T42" fmla="*/ 0 w 4485"/>
                  <a:gd name="T43" fmla="*/ 0 h 5167"/>
                  <a:gd name="T44" fmla="*/ 0 w 4485"/>
                  <a:gd name="T45" fmla="*/ 0 h 5167"/>
                  <a:gd name="T46" fmla="*/ 0 w 4485"/>
                  <a:gd name="T47" fmla="*/ 0 h 5167"/>
                  <a:gd name="T48" fmla="*/ 0 w 4485"/>
                  <a:gd name="T49" fmla="*/ 0 h 5167"/>
                  <a:gd name="T50" fmla="*/ 0 w 4485"/>
                  <a:gd name="T51" fmla="*/ 0 h 5167"/>
                  <a:gd name="T52" fmla="*/ 0 w 4485"/>
                  <a:gd name="T53" fmla="*/ 0 h 5167"/>
                  <a:gd name="T54" fmla="*/ 0 w 4485"/>
                  <a:gd name="T55" fmla="*/ 0 h 5167"/>
                  <a:gd name="T56" fmla="*/ 0 w 4485"/>
                  <a:gd name="T57" fmla="*/ 0 h 5167"/>
                  <a:gd name="T58" fmla="*/ 0 w 4485"/>
                  <a:gd name="T59" fmla="*/ 0 h 5167"/>
                  <a:gd name="T60" fmla="*/ 0 w 4485"/>
                  <a:gd name="T61" fmla="*/ 0 h 5167"/>
                  <a:gd name="T62" fmla="*/ 0 w 4485"/>
                  <a:gd name="T63" fmla="*/ 0 h 5167"/>
                  <a:gd name="T64" fmla="*/ 0 w 4485"/>
                  <a:gd name="T65" fmla="*/ 0 h 5167"/>
                  <a:gd name="T66" fmla="*/ 0 w 4485"/>
                  <a:gd name="T67" fmla="*/ 0 h 5167"/>
                  <a:gd name="T68" fmla="*/ 0 w 4485"/>
                  <a:gd name="T69" fmla="*/ 0 h 5167"/>
                  <a:gd name="T70" fmla="*/ 0 w 4485"/>
                  <a:gd name="T71" fmla="*/ 0 h 5167"/>
                  <a:gd name="T72" fmla="*/ 0 w 4485"/>
                  <a:gd name="T73" fmla="*/ 0 h 5167"/>
                  <a:gd name="T74" fmla="*/ 0 w 4485"/>
                  <a:gd name="T75" fmla="*/ 0 h 5167"/>
                  <a:gd name="T76" fmla="*/ 0 w 4485"/>
                  <a:gd name="T77" fmla="*/ 0 h 5167"/>
                  <a:gd name="T78" fmla="*/ 0 w 4485"/>
                  <a:gd name="T79" fmla="*/ 0 h 5167"/>
                  <a:gd name="T80" fmla="*/ 0 w 4485"/>
                  <a:gd name="T81" fmla="*/ 0 h 5167"/>
                  <a:gd name="T82" fmla="*/ 0 w 4485"/>
                  <a:gd name="T83" fmla="*/ 0 h 5167"/>
                  <a:gd name="T84" fmla="*/ 0 w 4485"/>
                  <a:gd name="T85" fmla="*/ 0 h 5167"/>
                  <a:gd name="T86" fmla="*/ 0 w 4485"/>
                  <a:gd name="T87" fmla="*/ 0 h 5167"/>
                  <a:gd name="T88" fmla="*/ 0 w 4485"/>
                  <a:gd name="T89" fmla="*/ 0 h 5167"/>
                  <a:gd name="T90" fmla="*/ 0 w 4485"/>
                  <a:gd name="T91" fmla="*/ 0 h 5167"/>
                  <a:gd name="T92" fmla="*/ 0 w 4485"/>
                  <a:gd name="T93" fmla="*/ 0 h 5167"/>
                  <a:gd name="T94" fmla="*/ 0 w 4485"/>
                  <a:gd name="T95" fmla="*/ 0 h 5167"/>
                  <a:gd name="T96" fmla="*/ 0 w 4485"/>
                  <a:gd name="T97" fmla="*/ 0 h 5167"/>
                  <a:gd name="T98" fmla="*/ 0 w 4485"/>
                  <a:gd name="T99" fmla="*/ 0 h 5167"/>
                  <a:gd name="T100" fmla="*/ 0 w 4485"/>
                  <a:gd name="T101" fmla="*/ 0 h 5167"/>
                  <a:gd name="T102" fmla="*/ 0 w 4485"/>
                  <a:gd name="T103" fmla="*/ 0 h 5167"/>
                  <a:gd name="T104" fmla="*/ 0 w 4485"/>
                  <a:gd name="T105" fmla="*/ 0 h 5167"/>
                  <a:gd name="T106" fmla="*/ 0 w 4485"/>
                  <a:gd name="T107" fmla="*/ 0 h 5167"/>
                  <a:gd name="T108" fmla="*/ 0 w 4485"/>
                  <a:gd name="T109" fmla="*/ 0 h 5167"/>
                  <a:gd name="T110" fmla="*/ 0 w 4485"/>
                  <a:gd name="T111" fmla="*/ 0 h 516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485"/>
                  <a:gd name="T169" fmla="*/ 0 h 5167"/>
                  <a:gd name="T170" fmla="*/ 4485 w 4485"/>
                  <a:gd name="T171" fmla="*/ 5167 h 516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485" h="5167">
                    <a:moveTo>
                      <a:pt x="1565" y="195"/>
                    </a:moveTo>
                    <a:lnTo>
                      <a:pt x="1273" y="137"/>
                    </a:lnTo>
                    <a:lnTo>
                      <a:pt x="1230" y="195"/>
                    </a:lnTo>
                    <a:lnTo>
                      <a:pt x="1370" y="432"/>
                    </a:lnTo>
                    <a:lnTo>
                      <a:pt x="1245" y="445"/>
                    </a:lnTo>
                    <a:lnTo>
                      <a:pt x="1230" y="557"/>
                    </a:lnTo>
                    <a:lnTo>
                      <a:pt x="1383" y="542"/>
                    </a:lnTo>
                    <a:lnTo>
                      <a:pt x="1370" y="612"/>
                    </a:lnTo>
                    <a:lnTo>
                      <a:pt x="1453" y="640"/>
                    </a:lnTo>
                    <a:lnTo>
                      <a:pt x="1425" y="697"/>
                    </a:lnTo>
                    <a:lnTo>
                      <a:pt x="1328" y="697"/>
                    </a:lnTo>
                    <a:lnTo>
                      <a:pt x="1370" y="807"/>
                    </a:lnTo>
                    <a:lnTo>
                      <a:pt x="1565" y="822"/>
                    </a:lnTo>
                    <a:lnTo>
                      <a:pt x="1580" y="935"/>
                    </a:lnTo>
                    <a:lnTo>
                      <a:pt x="1468" y="850"/>
                    </a:lnTo>
                    <a:lnTo>
                      <a:pt x="1315" y="850"/>
                    </a:lnTo>
                    <a:lnTo>
                      <a:pt x="1273" y="837"/>
                    </a:lnTo>
                    <a:lnTo>
                      <a:pt x="1188" y="962"/>
                    </a:lnTo>
                    <a:lnTo>
                      <a:pt x="1133" y="975"/>
                    </a:lnTo>
                    <a:lnTo>
                      <a:pt x="1118" y="1005"/>
                    </a:lnTo>
                    <a:lnTo>
                      <a:pt x="1188" y="1087"/>
                    </a:lnTo>
                    <a:lnTo>
                      <a:pt x="1118" y="1115"/>
                    </a:lnTo>
                    <a:lnTo>
                      <a:pt x="1103" y="1060"/>
                    </a:lnTo>
                    <a:lnTo>
                      <a:pt x="1045" y="877"/>
                    </a:lnTo>
                    <a:lnTo>
                      <a:pt x="710" y="947"/>
                    </a:lnTo>
                    <a:lnTo>
                      <a:pt x="655" y="1060"/>
                    </a:lnTo>
                    <a:lnTo>
                      <a:pt x="710" y="1142"/>
                    </a:lnTo>
                    <a:lnTo>
                      <a:pt x="823" y="1087"/>
                    </a:lnTo>
                    <a:lnTo>
                      <a:pt x="710" y="1212"/>
                    </a:lnTo>
                    <a:lnTo>
                      <a:pt x="768" y="1397"/>
                    </a:lnTo>
                    <a:lnTo>
                      <a:pt x="655" y="1522"/>
                    </a:lnTo>
                    <a:lnTo>
                      <a:pt x="473" y="1607"/>
                    </a:lnTo>
                    <a:lnTo>
                      <a:pt x="530" y="1662"/>
                    </a:lnTo>
                    <a:lnTo>
                      <a:pt x="640" y="1677"/>
                    </a:lnTo>
                    <a:lnTo>
                      <a:pt x="655" y="1732"/>
                    </a:lnTo>
                    <a:lnTo>
                      <a:pt x="640" y="1857"/>
                    </a:lnTo>
                    <a:lnTo>
                      <a:pt x="530" y="1900"/>
                    </a:lnTo>
                    <a:lnTo>
                      <a:pt x="558" y="2025"/>
                    </a:lnTo>
                    <a:lnTo>
                      <a:pt x="460" y="2080"/>
                    </a:lnTo>
                    <a:lnTo>
                      <a:pt x="320" y="2040"/>
                    </a:lnTo>
                    <a:lnTo>
                      <a:pt x="195" y="2067"/>
                    </a:lnTo>
                    <a:lnTo>
                      <a:pt x="305" y="2262"/>
                    </a:lnTo>
                    <a:lnTo>
                      <a:pt x="223" y="2360"/>
                    </a:lnTo>
                    <a:lnTo>
                      <a:pt x="293" y="2445"/>
                    </a:lnTo>
                    <a:lnTo>
                      <a:pt x="195" y="2570"/>
                    </a:lnTo>
                    <a:lnTo>
                      <a:pt x="125" y="2500"/>
                    </a:lnTo>
                    <a:lnTo>
                      <a:pt x="98" y="2612"/>
                    </a:lnTo>
                    <a:lnTo>
                      <a:pt x="0" y="2682"/>
                    </a:lnTo>
                    <a:lnTo>
                      <a:pt x="68" y="2709"/>
                    </a:lnTo>
                    <a:lnTo>
                      <a:pt x="265" y="2792"/>
                    </a:lnTo>
                    <a:lnTo>
                      <a:pt x="305" y="2947"/>
                    </a:lnTo>
                    <a:lnTo>
                      <a:pt x="375" y="2987"/>
                    </a:lnTo>
                    <a:lnTo>
                      <a:pt x="250" y="3127"/>
                    </a:lnTo>
                    <a:lnTo>
                      <a:pt x="305" y="3364"/>
                    </a:lnTo>
                    <a:lnTo>
                      <a:pt x="445" y="3352"/>
                    </a:lnTo>
                    <a:lnTo>
                      <a:pt x="293" y="3547"/>
                    </a:lnTo>
                    <a:lnTo>
                      <a:pt x="488" y="3657"/>
                    </a:lnTo>
                    <a:lnTo>
                      <a:pt x="418" y="3757"/>
                    </a:lnTo>
                    <a:lnTo>
                      <a:pt x="558" y="3839"/>
                    </a:lnTo>
                    <a:lnTo>
                      <a:pt x="670" y="3812"/>
                    </a:lnTo>
                    <a:lnTo>
                      <a:pt x="795" y="3784"/>
                    </a:lnTo>
                    <a:lnTo>
                      <a:pt x="893" y="3897"/>
                    </a:lnTo>
                    <a:lnTo>
                      <a:pt x="1045" y="3912"/>
                    </a:lnTo>
                    <a:lnTo>
                      <a:pt x="1118" y="3994"/>
                    </a:lnTo>
                    <a:lnTo>
                      <a:pt x="1103" y="4149"/>
                    </a:lnTo>
                    <a:lnTo>
                      <a:pt x="1033" y="4064"/>
                    </a:lnTo>
                    <a:lnTo>
                      <a:pt x="948" y="4247"/>
                    </a:lnTo>
                    <a:lnTo>
                      <a:pt x="963" y="4429"/>
                    </a:lnTo>
                    <a:lnTo>
                      <a:pt x="865" y="4512"/>
                    </a:lnTo>
                    <a:lnTo>
                      <a:pt x="865" y="4637"/>
                    </a:lnTo>
                    <a:lnTo>
                      <a:pt x="780" y="4792"/>
                    </a:lnTo>
                    <a:lnTo>
                      <a:pt x="725" y="4902"/>
                    </a:lnTo>
                    <a:lnTo>
                      <a:pt x="823" y="4944"/>
                    </a:lnTo>
                    <a:lnTo>
                      <a:pt x="990" y="4932"/>
                    </a:lnTo>
                    <a:lnTo>
                      <a:pt x="1118" y="4889"/>
                    </a:lnTo>
                    <a:lnTo>
                      <a:pt x="1148" y="4917"/>
                    </a:lnTo>
                    <a:lnTo>
                      <a:pt x="1328" y="4944"/>
                    </a:lnTo>
                    <a:lnTo>
                      <a:pt x="1203" y="4819"/>
                    </a:lnTo>
                    <a:lnTo>
                      <a:pt x="1370" y="4764"/>
                    </a:lnTo>
                    <a:lnTo>
                      <a:pt x="1425" y="4832"/>
                    </a:lnTo>
                    <a:lnTo>
                      <a:pt x="1608" y="4902"/>
                    </a:lnTo>
                    <a:lnTo>
                      <a:pt x="1608" y="4889"/>
                    </a:lnTo>
                    <a:lnTo>
                      <a:pt x="1900" y="4932"/>
                    </a:lnTo>
                    <a:lnTo>
                      <a:pt x="1998" y="5014"/>
                    </a:lnTo>
                    <a:lnTo>
                      <a:pt x="2040" y="5167"/>
                    </a:lnTo>
                    <a:lnTo>
                      <a:pt x="2153" y="5069"/>
                    </a:lnTo>
                    <a:lnTo>
                      <a:pt x="2153" y="4944"/>
                    </a:lnTo>
                    <a:lnTo>
                      <a:pt x="2305" y="4932"/>
                    </a:lnTo>
                    <a:lnTo>
                      <a:pt x="2333" y="5029"/>
                    </a:lnTo>
                    <a:lnTo>
                      <a:pt x="2430" y="5069"/>
                    </a:lnTo>
                    <a:lnTo>
                      <a:pt x="2738" y="4917"/>
                    </a:lnTo>
                    <a:lnTo>
                      <a:pt x="2975" y="4902"/>
                    </a:lnTo>
                    <a:lnTo>
                      <a:pt x="2975" y="4819"/>
                    </a:lnTo>
                    <a:lnTo>
                      <a:pt x="3115" y="4847"/>
                    </a:lnTo>
                    <a:lnTo>
                      <a:pt x="3200" y="4832"/>
                    </a:lnTo>
                    <a:lnTo>
                      <a:pt x="3353" y="5029"/>
                    </a:lnTo>
                    <a:lnTo>
                      <a:pt x="3425" y="4944"/>
                    </a:lnTo>
                    <a:lnTo>
                      <a:pt x="3398" y="4832"/>
                    </a:lnTo>
                    <a:lnTo>
                      <a:pt x="3298" y="4764"/>
                    </a:lnTo>
                    <a:lnTo>
                      <a:pt x="3298" y="4624"/>
                    </a:lnTo>
                    <a:lnTo>
                      <a:pt x="3213" y="4484"/>
                    </a:lnTo>
                    <a:lnTo>
                      <a:pt x="3338" y="4387"/>
                    </a:lnTo>
                    <a:lnTo>
                      <a:pt x="3480" y="4429"/>
                    </a:lnTo>
                    <a:lnTo>
                      <a:pt x="3550" y="4302"/>
                    </a:lnTo>
                    <a:lnTo>
                      <a:pt x="3508" y="4232"/>
                    </a:lnTo>
                    <a:lnTo>
                      <a:pt x="3745" y="4274"/>
                    </a:lnTo>
                    <a:lnTo>
                      <a:pt x="3718" y="4177"/>
                    </a:lnTo>
                    <a:lnTo>
                      <a:pt x="3565" y="3954"/>
                    </a:lnTo>
                    <a:lnTo>
                      <a:pt x="3338" y="3742"/>
                    </a:lnTo>
                    <a:lnTo>
                      <a:pt x="3170" y="3699"/>
                    </a:lnTo>
                    <a:lnTo>
                      <a:pt x="3100" y="3574"/>
                    </a:lnTo>
                    <a:lnTo>
                      <a:pt x="3003" y="3407"/>
                    </a:lnTo>
                    <a:lnTo>
                      <a:pt x="3060" y="3267"/>
                    </a:lnTo>
                    <a:lnTo>
                      <a:pt x="2865" y="3154"/>
                    </a:lnTo>
                    <a:lnTo>
                      <a:pt x="2823" y="3044"/>
                    </a:lnTo>
                    <a:lnTo>
                      <a:pt x="2865" y="2974"/>
                    </a:lnTo>
                    <a:lnTo>
                      <a:pt x="3073" y="3029"/>
                    </a:lnTo>
                    <a:lnTo>
                      <a:pt x="3170" y="3099"/>
                    </a:lnTo>
                    <a:lnTo>
                      <a:pt x="3325" y="2987"/>
                    </a:lnTo>
                    <a:lnTo>
                      <a:pt x="3368" y="2889"/>
                    </a:lnTo>
                    <a:lnTo>
                      <a:pt x="3508" y="2819"/>
                    </a:lnTo>
                    <a:lnTo>
                      <a:pt x="3718" y="2834"/>
                    </a:lnTo>
                    <a:lnTo>
                      <a:pt x="3845" y="2749"/>
                    </a:lnTo>
                    <a:lnTo>
                      <a:pt x="3943" y="2694"/>
                    </a:lnTo>
                    <a:lnTo>
                      <a:pt x="4208" y="2737"/>
                    </a:lnTo>
                    <a:lnTo>
                      <a:pt x="4318" y="2807"/>
                    </a:lnTo>
                    <a:lnTo>
                      <a:pt x="4485" y="2819"/>
                    </a:lnTo>
                    <a:lnTo>
                      <a:pt x="4473" y="2667"/>
                    </a:lnTo>
                    <a:lnTo>
                      <a:pt x="4348" y="2527"/>
                    </a:lnTo>
                    <a:lnTo>
                      <a:pt x="4305" y="2457"/>
                    </a:lnTo>
                    <a:lnTo>
                      <a:pt x="4388" y="2332"/>
                    </a:lnTo>
                    <a:lnTo>
                      <a:pt x="4430" y="2110"/>
                    </a:lnTo>
                    <a:lnTo>
                      <a:pt x="4318" y="1982"/>
                    </a:lnTo>
                    <a:lnTo>
                      <a:pt x="4375" y="1885"/>
                    </a:lnTo>
                    <a:lnTo>
                      <a:pt x="4388" y="1775"/>
                    </a:lnTo>
                    <a:lnTo>
                      <a:pt x="4208" y="1677"/>
                    </a:lnTo>
                    <a:lnTo>
                      <a:pt x="4193" y="1537"/>
                    </a:lnTo>
                    <a:lnTo>
                      <a:pt x="4123" y="1480"/>
                    </a:lnTo>
                    <a:lnTo>
                      <a:pt x="3970" y="1452"/>
                    </a:lnTo>
                    <a:lnTo>
                      <a:pt x="3788" y="1300"/>
                    </a:lnTo>
                    <a:lnTo>
                      <a:pt x="3830" y="1115"/>
                    </a:lnTo>
                    <a:lnTo>
                      <a:pt x="3928" y="1032"/>
                    </a:lnTo>
                    <a:lnTo>
                      <a:pt x="3998" y="920"/>
                    </a:lnTo>
                    <a:lnTo>
                      <a:pt x="3983" y="670"/>
                    </a:lnTo>
                    <a:lnTo>
                      <a:pt x="3885" y="402"/>
                    </a:lnTo>
                    <a:lnTo>
                      <a:pt x="3788" y="375"/>
                    </a:lnTo>
                    <a:lnTo>
                      <a:pt x="3593" y="375"/>
                    </a:lnTo>
                    <a:lnTo>
                      <a:pt x="3453" y="277"/>
                    </a:lnTo>
                    <a:lnTo>
                      <a:pt x="3453" y="222"/>
                    </a:lnTo>
                    <a:lnTo>
                      <a:pt x="3283" y="207"/>
                    </a:lnTo>
                    <a:lnTo>
                      <a:pt x="3310" y="125"/>
                    </a:lnTo>
                    <a:lnTo>
                      <a:pt x="3425" y="0"/>
                    </a:lnTo>
                    <a:lnTo>
                      <a:pt x="3170" y="12"/>
                    </a:lnTo>
                    <a:lnTo>
                      <a:pt x="3115" y="67"/>
                    </a:lnTo>
                    <a:lnTo>
                      <a:pt x="3143" y="195"/>
                    </a:lnTo>
                    <a:lnTo>
                      <a:pt x="3018" y="402"/>
                    </a:lnTo>
                    <a:lnTo>
                      <a:pt x="2933" y="320"/>
                    </a:lnTo>
                    <a:lnTo>
                      <a:pt x="3003" y="195"/>
                    </a:lnTo>
                    <a:lnTo>
                      <a:pt x="2738" y="347"/>
                    </a:lnTo>
                    <a:lnTo>
                      <a:pt x="2640" y="502"/>
                    </a:lnTo>
                    <a:lnTo>
                      <a:pt x="2445" y="585"/>
                    </a:lnTo>
                    <a:lnTo>
                      <a:pt x="2403" y="460"/>
                    </a:lnTo>
                    <a:lnTo>
                      <a:pt x="2293" y="460"/>
                    </a:lnTo>
                    <a:lnTo>
                      <a:pt x="2165" y="530"/>
                    </a:lnTo>
                    <a:lnTo>
                      <a:pt x="1970" y="542"/>
                    </a:lnTo>
                    <a:lnTo>
                      <a:pt x="1830" y="472"/>
                    </a:lnTo>
                    <a:lnTo>
                      <a:pt x="1663" y="460"/>
                    </a:lnTo>
                    <a:lnTo>
                      <a:pt x="1818" y="375"/>
                    </a:lnTo>
                    <a:lnTo>
                      <a:pt x="1733" y="265"/>
                    </a:lnTo>
                    <a:lnTo>
                      <a:pt x="1565" y="195"/>
                    </a:lnTo>
                    <a:close/>
                  </a:path>
                </a:pathLst>
              </a:custGeom>
              <a:solidFill>
                <a:srgbClr val="FF6600"/>
              </a:solidFill>
              <a:ln w="9525">
                <a:solidFill>
                  <a:srgbClr val="000000"/>
                </a:solidFill>
                <a:round/>
                <a:headEnd/>
                <a:tailEnd/>
              </a:ln>
            </p:spPr>
            <p:txBody>
              <a:bodyPr/>
              <a:lstStyle/>
              <a:p>
                <a:endParaRPr lang="zh-CN" altLang="en-US"/>
              </a:p>
            </p:txBody>
          </p:sp>
          <p:sp>
            <p:nvSpPr>
              <p:cNvPr id="28761" name="WordArt 58"/>
              <p:cNvSpPr>
                <a:spLocks noChangeArrowheads="1" noChangeShapeType="1" noTextEdit="1"/>
              </p:cNvSpPr>
              <p:nvPr/>
            </p:nvSpPr>
            <p:spPr bwMode="auto">
              <a:xfrm rot="-2861684">
                <a:off x="5115" y="3131"/>
                <a:ext cx="975" cy="608"/>
              </a:xfrm>
              <a:prstGeom prst="rect">
                <a:avLst/>
              </a:prstGeom>
            </p:spPr>
            <p:txBody>
              <a:bodyPr wrap="none" fromWordArt="1">
                <a:prstTxWarp prst="textSlantUp">
                  <a:avLst>
                    <a:gd name="adj" fmla="val 55556"/>
                  </a:avLst>
                </a:prstTxWarp>
              </a:bodyPr>
              <a:lstStyle/>
              <a:p>
                <a:pPr algn="ctr"/>
                <a:r>
                  <a:rPr lang="en-US" altLang="zh-CN" sz="1000" kern="10">
                    <a:ln w="9525">
                      <a:solidFill>
                        <a:srgbClr val="FFFFFF"/>
                      </a:solidFill>
                      <a:round/>
                      <a:headEnd/>
                      <a:tailEnd/>
                    </a:ln>
                    <a:cs typeface="Arial" panose="020B0604020202020204" pitchFamily="34" charset="0"/>
                  </a:rPr>
                  <a:t>Germany</a:t>
                </a:r>
                <a:endParaRPr lang="zh-CN" altLang="en-US" sz="1000" kern="10">
                  <a:ln w="9525">
                    <a:solidFill>
                      <a:srgbClr val="FFFFFF"/>
                    </a:solidFill>
                    <a:round/>
                    <a:headEnd/>
                    <a:tailEnd/>
                  </a:ln>
                  <a:cs typeface="Arial" panose="020B0604020202020204" pitchFamily="34" charset="0"/>
                </a:endParaRPr>
              </a:p>
            </p:txBody>
          </p:sp>
        </p:grpSp>
        <p:grpSp>
          <p:nvGrpSpPr>
            <p:cNvPr id="28686" name="Group 59"/>
            <p:cNvGrpSpPr>
              <a:grpSpLocks/>
            </p:cNvGrpSpPr>
            <p:nvPr/>
          </p:nvGrpSpPr>
          <p:grpSpPr bwMode="auto">
            <a:xfrm>
              <a:off x="2592" y="2160"/>
              <a:ext cx="692" cy="354"/>
              <a:chOff x="5318" y="3890"/>
              <a:chExt cx="1729" cy="884"/>
            </a:xfrm>
          </p:grpSpPr>
          <p:sp>
            <p:nvSpPr>
              <p:cNvPr id="28758" name="Freeform 60"/>
              <p:cNvSpPr>
                <a:spLocks noChangeAspect="1"/>
              </p:cNvSpPr>
              <p:nvPr/>
            </p:nvSpPr>
            <p:spPr bwMode="auto">
              <a:xfrm>
                <a:off x="5318" y="3890"/>
                <a:ext cx="1729" cy="884"/>
              </a:xfrm>
              <a:custGeom>
                <a:avLst/>
                <a:gdLst>
                  <a:gd name="T0" fmla="*/ 0 w 8637"/>
                  <a:gd name="T1" fmla="*/ 0 h 4415"/>
                  <a:gd name="T2" fmla="*/ 0 w 8637"/>
                  <a:gd name="T3" fmla="*/ 0 h 4415"/>
                  <a:gd name="T4" fmla="*/ 0 w 8637"/>
                  <a:gd name="T5" fmla="*/ 0 h 4415"/>
                  <a:gd name="T6" fmla="*/ 0 w 8637"/>
                  <a:gd name="T7" fmla="*/ 0 h 4415"/>
                  <a:gd name="T8" fmla="*/ 0 w 8637"/>
                  <a:gd name="T9" fmla="*/ 0 h 4415"/>
                  <a:gd name="T10" fmla="*/ 0 w 8637"/>
                  <a:gd name="T11" fmla="*/ 0 h 4415"/>
                  <a:gd name="T12" fmla="*/ 0 w 8637"/>
                  <a:gd name="T13" fmla="*/ 0 h 4415"/>
                  <a:gd name="T14" fmla="*/ 0 w 8637"/>
                  <a:gd name="T15" fmla="*/ 0 h 4415"/>
                  <a:gd name="T16" fmla="*/ 0 w 8637"/>
                  <a:gd name="T17" fmla="*/ 0 h 4415"/>
                  <a:gd name="T18" fmla="*/ 0 w 8637"/>
                  <a:gd name="T19" fmla="*/ 0 h 4415"/>
                  <a:gd name="T20" fmla="*/ 0 w 8637"/>
                  <a:gd name="T21" fmla="*/ 0 h 4415"/>
                  <a:gd name="T22" fmla="*/ 0 w 8637"/>
                  <a:gd name="T23" fmla="*/ 0 h 4415"/>
                  <a:gd name="T24" fmla="*/ 0 w 8637"/>
                  <a:gd name="T25" fmla="*/ 0 h 4415"/>
                  <a:gd name="T26" fmla="*/ 0 w 8637"/>
                  <a:gd name="T27" fmla="*/ 0 h 4415"/>
                  <a:gd name="T28" fmla="*/ 0 w 8637"/>
                  <a:gd name="T29" fmla="*/ 0 h 4415"/>
                  <a:gd name="T30" fmla="*/ 0 w 8637"/>
                  <a:gd name="T31" fmla="*/ 0 h 4415"/>
                  <a:gd name="T32" fmla="*/ 0 w 8637"/>
                  <a:gd name="T33" fmla="*/ 0 h 4415"/>
                  <a:gd name="T34" fmla="*/ 0 w 8637"/>
                  <a:gd name="T35" fmla="*/ 0 h 4415"/>
                  <a:gd name="T36" fmla="*/ 0 w 8637"/>
                  <a:gd name="T37" fmla="*/ 0 h 4415"/>
                  <a:gd name="T38" fmla="*/ 0 w 8637"/>
                  <a:gd name="T39" fmla="*/ 0 h 4415"/>
                  <a:gd name="T40" fmla="*/ 0 w 8637"/>
                  <a:gd name="T41" fmla="*/ 0 h 4415"/>
                  <a:gd name="T42" fmla="*/ 0 w 8637"/>
                  <a:gd name="T43" fmla="*/ 0 h 4415"/>
                  <a:gd name="T44" fmla="*/ 0 w 8637"/>
                  <a:gd name="T45" fmla="*/ 0 h 4415"/>
                  <a:gd name="T46" fmla="*/ 0 w 8637"/>
                  <a:gd name="T47" fmla="*/ 0 h 4415"/>
                  <a:gd name="T48" fmla="*/ 0 w 8637"/>
                  <a:gd name="T49" fmla="*/ 0 h 4415"/>
                  <a:gd name="T50" fmla="*/ 0 w 8637"/>
                  <a:gd name="T51" fmla="*/ 0 h 4415"/>
                  <a:gd name="T52" fmla="*/ 0 w 8637"/>
                  <a:gd name="T53" fmla="*/ 0 h 4415"/>
                  <a:gd name="T54" fmla="*/ 0 w 8637"/>
                  <a:gd name="T55" fmla="*/ 0 h 4415"/>
                  <a:gd name="T56" fmla="*/ 0 w 8637"/>
                  <a:gd name="T57" fmla="*/ 0 h 4415"/>
                  <a:gd name="T58" fmla="*/ 0 w 8637"/>
                  <a:gd name="T59" fmla="*/ 0 h 4415"/>
                  <a:gd name="T60" fmla="*/ 0 w 8637"/>
                  <a:gd name="T61" fmla="*/ 0 h 4415"/>
                  <a:gd name="T62" fmla="*/ 0 w 8637"/>
                  <a:gd name="T63" fmla="*/ 0 h 4415"/>
                  <a:gd name="T64" fmla="*/ 0 w 8637"/>
                  <a:gd name="T65" fmla="*/ 0 h 4415"/>
                  <a:gd name="T66" fmla="*/ 0 w 8637"/>
                  <a:gd name="T67" fmla="*/ 0 h 4415"/>
                  <a:gd name="T68" fmla="*/ 0 w 8637"/>
                  <a:gd name="T69" fmla="*/ 0 h 4415"/>
                  <a:gd name="T70" fmla="*/ 0 w 8637"/>
                  <a:gd name="T71" fmla="*/ 0 h 4415"/>
                  <a:gd name="T72" fmla="*/ 0 w 8637"/>
                  <a:gd name="T73" fmla="*/ 0 h 4415"/>
                  <a:gd name="T74" fmla="*/ 0 w 8637"/>
                  <a:gd name="T75" fmla="*/ 0 h 4415"/>
                  <a:gd name="T76" fmla="*/ 0 w 8637"/>
                  <a:gd name="T77" fmla="*/ 0 h 4415"/>
                  <a:gd name="T78" fmla="*/ 0 w 8637"/>
                  <a:gd name="T79" fmla="*/ 0 h 4415"/>
                  <a:gd name="T80" fmla="*/ 0 w 8637"/>
                  <a:gd name="T81" fmla="*/ 0 h 4415"/>
                  <a:gd name="T82" fmla="*/ 0 w 8637"/>
                  <a:gd name="T83" fmla="*/ 0 h 4415"/>
                  <a:gd name="T84" fmla="*/ 0 w 8637"/>
                  <a:gd name="T85" fmla="*/ 0 h 4415"/>
                  <a:gd name="T86" fmla="*/ 0 w 8637"/>
                  <a:gd name="T87" fmla="*/ 0 h 4415"/>
                  <a:gd name="T88" fmla="*/ 0 w 8637"/>
                  <a:gd name="T89" fmla="*/ 0 h 4415"/>
                  <a:gd name="T90" fmla="*/ 0 w 8637"/>
                  <a:gd name="T91" fmla="*/ 0 h 4415"/>
                  <a:gd name="T92" fmla="*/ 0 w 8637"/>
                  <a:gd name="T93" fmla="*/ 0 h 4415"/>
                  <a:gd name="T94" fmla="*/ 0 w 8637"/>
                  <a:gd name="T95" fmla="*/ 0 h 4415"/>
                  <a:gd name="T96" fmla="*/ 0 w 8637"/>
                  <a:gd name="T97" fmla="*/ 0 h 4415"/>
                  <a:gd name="T98" fmla="*/ 0 w 8637"/>
                  <a:gd name="T99" fmla="*/ 0 h 4415"/>
                  <a:gd name="T100" fmla="*/ 0 w 8637"/>
                  <a:gd name="T101" fmla="*/ 0 h 4415"/>
                  <a:gd name="T102" fmla="*/ 0 w 8637"/>
                  <a:gd name="T103" fmla="*/ 0 h 4415"/>
                  <a:gd name="T104" fmla="*/ 0 w 8637"/>
                  <a:gd name="T105" fmla="*/ 0 h 4415"/>
                  <a:gd name="T106" fmla="*/ 0 w 8637"/>
                  <a:gd name="T107" fmla="*/ 0 h 4415"/>
                  <a:gd name="T108" fmla="*/ 0 w 8637"/>
                  <a:gd name="T109" fmla="*/ 0 h 4415"/>
                  <a:gd name="T110" fmla="*/ 0 w 8637"/>
                  <a:gd name="T111" fmla="*/ 0 h 4415"/>
                  <a:gd name="T112" fmla="*/ 0 w 8637"/>
                  <a:gd name="T113" fmla="*/ 0 h 4415"/>
                  <a:gd name="T114" fmla="*/ 0 w 8637"/>
                  <a:gd name="T115" fmla="*/ 0 h 4415"/>
                  <a:gd name="T116" fmla="*/ 0 w 8637"/>
                  <a:gd name="T117" fmla="*/ 0 h 4415"/>
                  <a:gd name="T118" fmla="*/ 0 w 8637"/>
                  <a:gd name="T119" fmla="*/ 0 h 4415"/>
                  <a:gd name="T120" fmla="*/ 0 w 8637"/>
                  <a:gd name="T121" fmla="*/ 0 h 4415"/>
                  <a:gd name="T122" fmla="*/ 0 w 8637"/>
                  <a:gd name="T123" fmla="*/ 0 h 441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637"/>
                  <a:gd name="T187" fmla="*/ 0 h 4415"/>
                  <a:gd name="T188" fmla="*/ 8637 w 8637"/>
                  <a:gd name="T189" fmla="*/ 4415 h 441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637" h="4415">
                    <a:moveTo>
                      <a:pt x="747" y="2470"/>
                    </a:moveTo>
                    <a:lnTo>
                      <a:pt x="540" y="2535"/>
                    </a:lnTo>
                    <a:lnTo>
                      <a:pt x="540" y="2328"/>
                    </a:lnTo>
                    <a:lnTo>
                      <a:pt x="477" y="2233"/>
                    </a:lnTo>
                    <a:lnTo>
                      <a:pt x="317" y="2263"/>
                    </a:lnTo>
                    <a:lnTo>
                      <a:pt x="125" y="2565"/>
                    </a:lnTo>
                    <a:lnTo>
                      <a:pt x="157" y="2740"/>
                    </a:lnTo>
                    <a:lnTo>
                      <a:pt x="0" y="2885"/>
                    </a:lnTo>
                    <a:lnTo>
                      <a:pt x="175" y="3140"/>
                    </a:lnTo>
                    <a:lnTo>
                      <a:pt x="77" y="3283"/>
                    </a:lnTo>
                    <a:lnTo>
                      <a:pt x="190" y="3380"/>
                    </a:lnTo>
                    <a:lnTo>
                      <a:pt x="317" y="3365"/>
                    </a:lnTo>
                    <a:lnTo>
                      <a:pt x="430" y="3508"/>
                    </a:lnTo>
                    <a:lnTo>
                      <a:pt x="605" y="3460"/>
                    </a:lnTo>
                    <a:lnTo>
                      <a:pt x="1002" y="3508"/>
                    </a:lnTo>
                    <a:lnTo>
                      <a:pt x="1002" y="3683"/>
                    </a:lnTo>
                    <a:lnTo>
                      <a:pt x="1145" y="3715"/>
                    </a:lnTo>
                    <a:lnTo>
                      <a:pt x="1432" y="3700"/>
                    </a:lnTo>
                    <a:lnTo>
                      <a:pt x="1655" y="3843"/>
                    </a:lnTo>
                    <a:lnTo>
                      <a:pt x="1750" y="3810"/>
                    </a:lnTo>
                    <a:lnTo>
                      <a:pt x="1782" y="3668"/>
                    </a:lnTo>
                    <a:lnTo>
                      <a:pt x="1957" y="3555"/>
                    </a:lnTo>
                    <a:lnTo>
                      <a:pt x="2117" y="3605"/>
                    </a:lnTo>
                    <a:lnTo>
                      <a:pt x="2360" y="3508"/>
                    </a:lnTo>
                    <a:lnTo>
                      <a:pt x="2597" y="3508"/>
                    </a:lnTo>
                    <a:lnTo>
                      <a:pt x="2870" y="3398"/>
                    </a:lnTo>
                    <a:lnTo>
                      <a:pt x="3060" y="3413"/>
                    </a:lnTo>
                    <a:lnTo>
                      <a:pt x="2965" y="3508"/>
                    </a:lnTo>
                    <a:lnTo>
                      <a:pt x="2997" y="3653"/>
                    </a:lnTo>
                    <a:lnTo>
                      <a:pt x="3140" y="3683"/>
                    </a:lnTo>
                    <a:lnTo>
                      <a:pt x="3155" y="3843"/>
                    </a:lnTo>
                    <a:lnTo>
                      <a:pt x="3330" y="4003"/>
                    </a:lnTo>
                    <a:lnTo>
                      <a:pt x="3697" y="4098"/>
                    </a:lnTo>
                    <a:lnTo>
                      <a:pt x="4255" y="4193"/>
                    </a:lnTo>
                    <a:lnTo>
                      <a:pt x="4717" y="4305"/>
                    </a:lnTo>
                    <a:lnTo>
                      <a:pt x="4874" y="4258"/>
                    </a:lnTo>
                    <a:lnTo>
                      <a:pt x="5162" y="4400"/>
                    </a:lnTo>
                    <a:lnTo>
                      <a:pt x="5337" y="4353"/>
                    </a:lnTo>
                    <a:lnTo>
                      <a:pt x="5434" y="4415"/>
                    </a:lnTo>
                    <a:lnTo>
                      <a:pt x="5704" y="4400"/>
                    </a:lnTo>
                    <a:lnTo>
                      <a:pt x="5959" y="4385"/>
                    </a:lnTo>
                    <a:lnTo>
                      <a:pt x="6069" y="4130"/>
                    </a:lnTo>
                    <a:lnTo>
                      <a:pt x="6342" y="3938"/>
                    </a:lnTo>
                    <a:lnTo>
                      <a:pt x="6789" y="4113"/>
                    </a:lnTo>
                    <a:lnTo>
                      <a:pt x="7204" y="3890"/>
                    </a:lnTo>
                    <a:lnTo>
                      <a:pt x="7492" y="3938"/>
                    </a:lnTo>
                    <a:lnTo>
                      <a:pt x="7492" y="3795"/>
                    </a:lnTo>
                    <a:lnTo>
                      <a:pt x="7522" y="3620"/>
                    </a:lnTo>
                    <a:lnTo>
                      <a:pt x="7697" y="3588"/>
                    </a:lnTo>
                    <a:lnTo>
                      <a:pt x="7729" y="3445"/>
                    </a:lnTo>
                    <a:lnTo>
                      <a:pt x="8032" y="3365"/>
                    </a:lnTo>
                    <a:lnTo>
                      <a:pt x="8017" y="3108"/>
                    </a:lnTo>
                    <a:lnTo>
                      <a:pt x="7874" y="2853"/>
                    </a:lnTo>
                    <a:lnTo>
                      <a:pt x="7952" y="2758"/>
                    </a:lnTo>
                    <a:lnTo>
                      <a:pt x="8127" y="2693"/>
                    </a:lnTo>
                    <a:lnTo>
                      <a:pt x="8112" y="2438"/>
                    </a:lnTo>
                    <a:lnTo>
                      <a:pt x="7857" y="2328"/>
                    </a:lnTo>
                    <a:lnTo>
                      <a:pt x="7999" y="2200"/>
                    </a:lnTo>
                    <a:lnTo>
                      <a:pt x="8224" y="2215"/>
                    </a:lnTo>
                    <a:lnTo>
                      <a:pt x="8334" y="2105"/>
                    </a:lnTo>
                    <a:lnTo>
                      <a:pt x="8559" y="2248"/>
                    </a:lnTo>
                    <a:lnTo>
                      <a:pt x="8637" y="1978"/>
                    </a:lnTo>
                    <a:lnTo>
                      <a:pt x="8589" y="1723"/>
                    </a:lnTo>
                    <a:lnTo>
                      <a:pt x="8637" y="1530"/>
                    </a:lnTo>
                    <a:lnTo>
                      <a:pt x="8399" y="1468"/>
                    </a:lnTo>
                    <a:lnTo>
                      <a:pt x="8382" y="1275"/>
                    </a:lnTo>
                    <a:lnTo>
                      <a:pt x="8254" y="1260"/>
                    </a:lnTo>
                    <a:lnTo>
                      <a:pt x="8254" y="1003"/>
                    </a:lnTo>
                    <a:lnTo>
                      <a:pt x="8319" y="875"/>
                    </a:lnTo>
                    <a:lnTo>
                      <a:pt x="8319" y="683"/>
                    </a:lnTo>
                    <a:lnTo>
                      <a:pt x="8127" y="508"/>
                    </a:lnTo>
                    <a:lnTo>
                      <a:pt x="7952" y="413"/>
                    </a:lnTo>
                    <a:lnTo>
                      <a:pt x="7602" y="333"/>
                    </a:lnTo>
                    <a:lnTo>
                      <a:pt x="7314" y="365"/>
                    </a:lnTo>
                    <a:lnTo>
                      <a:pt x="7044" y="318"/>
                    </a:lnTo>
                    <a:lnTo>
                      <a:pt x="6884" y="318"/>
                    </a:lnTo>
                    <a:lnTo>
                      <a:pt x="6789" y="478"/>
                    </a:lnTo>
                    <a:lnTo>
                      <a:pt x="6614" y="413"/>
                    </a:lnTo>
                    <a:lnTo>
                      <a:pt x="6422" y="143"/>
                    </a:lnTo>
                    <a:lnTo>
                      <a:pt x="6102" y="0"/>
                    </a:lnTo>
                    <a:lnTo>
                      <a:pt x="6039" y="30"/>
                    </a:lnTo>
                    <a:lnTo>
                      <a:pt x="6022" y="253"/>
                    </a:lnTo>
                    <a:lnTo>
                      <a:pt x="5864" y="460"/>
                    </a:lnTo>
                    <a:lnTo>
                      <a:pt x="5832" y="380"/>
                    </a:lnTo>
                    <a:lnTo>
                      <a:pt x="5639" y="318"/>
                    </a:lnTo>
                    <a:lnTo>
                      <a:pt x="5577" y="653"/>
                    </a:lnTo>
                    <a:lnTo>
                      <a:pt x="5482" y="683"/>
                    </a:lnTo>
                    <a:lnTo>
                      <a:pt x="5067" y="508"/>
                    </a:lnTo>
                    <a:lnTo>
                      <a:pt x="4924" y="270"/>
                    </a:lnTo>
                    <a:lnTo>
                      <a:pt x="4779" y="445"/>
                    </a:lnTo>
                    <a:lnTo>
                      <a:pt x="4844" y="780"/>
                    </a:lnTo>
                    <a:lnTo>
                      <a:pt x="4397" y="1083"/>
                    </a:lnTo>
                    <a:lnTo>
                      <a:pt x="4414" y="1243"/>
                    </a:lnTo>
                    <a:lnTo>
                      <a:pt x="4000" y="1370"/>
                    </a:lnTo>
                    <a:lnTo>
                      <a:pt x="3905" y="1388"/>
                    </a:lnTo>
                    <a:lnTo>
                      <a:pt x="3760" y="1658"/>
                    </a:lnTo>
                    <a:lnTo>
                      <a:pt x="3872" y="1785"/>
                    </a:lnTo>
                    <a:lnTo>
                      <a:pt x="3857" y="2135"/>
                    </a:lnTo>
                    <a:lnTo>
                      <a:pt x="3937" y="2455"/>
                    </a:lnTo>
                    <a:lnTo>
                      <a:pt x="3872" y="2550"/>
                    </a:lnTo>
                    <a:lnTo>
                      <a:pt x="3792" y="2535"/>
                    </a:lnTo>
                    <a:lnTo>
                      <a:pt x="3632" y="2343"/>
                    </a:lnTo>
                    <a:lnTo>
                      <a:pt x="3457" y="2280"/>
                    </a:lnTo>
                    <a:lnTo>
                      <a:pt x="3250" y="2360"/>
                    </a:lnTo>
                    <a:lnTo>
                      <a:pt x="3172" y="2248"/>
                    </a:lnTo>
                    <a:lnTo>
                      <a:pt x="3155" y="2105"/>
                    </a:lnTo>
                    <a:lnTo>
                      <a:pt x="2997" y="2233"/>
                    </a:lnTo>
                    <a:lnTo>
                      <a:pt x="2947" y="2295"/>
                    </a:lnTo>
                    <a:lnTo>
                      <a:pt x="2662" y="2328"/>
                    </a:lnTo>
                    <a:lnTo>
                      <a:pt x="2502" y="2280"/>
                    </a:lnTo>
                    <a:lnTo>
                      <a:pt x="2342" y="2343"/>
                    </a:lnTo>
                    <a:lnTo>
                      <a:pt x="2327" y="2485"/>
                    </a:lnTo>
                    <a:lnTo>
                      <a:pt x="2167" y="2485"/>
                    </a:lnTo>
                    <a:lnTo>
                      <a:pt x="2055" y="2565"/>
                    </a:lnTo>
                    <a:lnTo>
                      <a:pt x="1877" y="2565"/>
                    </a:lnTo>
                    <a:lnTo>
                      <a:pt x="1800" y="2518"/>
                    </a:lnTo>
                    <a:lnTo>
                      <a:pt x="1592" y="2518"/>
                    </a:lnTo>
                    <a:lnTo>
                      <a:pt x="1482" y="2313"/>
                    </a:lnTo>
                    <a:lnTo>
                      <a:pt x="1370" y="2310"/>
                    </a:lnTo>
                    <a:lnTo>
                      <a:pt x="1210" y="2375"/>
                    </a:lnTo>
                    <a:lnTo>
                      <a:pt x="1115" y="2248"/>
                    </a:lnTo>
                    <a:lnTo>
                      <a:pt x="1035" y="2470"/>
                    </a:lnTo>
                    <a:lnTo>
                      <a:pt x="1017" y="2550"/>
                    </a:lnTo>
                    <a:lnTo>
                      <a:pt x="780" y="2645"/>
                    </a:lnTo>
                    <a:lnTo>
                      <a:pt x="747" y="2470"/>
                    </a:lnTo>
                    <a:close/>
                  </a:path>
                </a:pathLst>
              </a:custGeom>
              <a:solidFill>
                <a:srgbClr val="808080"/>
              </a:solidFill>
              <a:ln w="9525">
                <a:solidFill>
                  <a:srgbClr val="000000"/>
                </a:solidFill>
                <a:round/>
                <a:headEnd/>
                <a:tailEnd/>
              </a:ln>
            </p:spPr>
            <p:txBody>
              <a:bodyPr/>
              <a:lstStyle/>
              <a:p>
                <a:endParaRPr lang="zh-CN" altLang="en-US"/>
              </a:p>
            </p:txBody>
          </p:sp>
          <p:sp>
            <p:nvSpPr>
              <p:cNvPr id="28759" name="WordArt 61"/>
              <p:cNvSpPr>
                <a:spLocks noChangeArrowheads="1" noChangeShapeType="1" noTextEdit="1"/>
              </p:cNvSpPr>
              <p:nvPr/>
            </p:nvSpPr>
            <p:spPr bwMode="auto">
              <a:xfrm>
                <a:off x="6142" y="4026"/>
                <a:ext cx="735" cy="608"/>
              </a:xfrm>
              <a:prstGeom prst="rect">
                <a:avLst/>
              </a:prstGeom>
            </p:spPr>
            <p:txBody>
              <a:bodyPr wrap="none" fromWordArt="1">
                <a:prstTxWarp prst="textSlantUp">
                  <a:avLst>
                    <a:gd name="adj" fmla="val 55556"/>
                  </a:avLst>
                </a:prstTxWarp>
              </a:bodyPr>
              <a:lstStyle/>
              <a:p>
                <a:pPr algn="ctr"/>
                <a:r>
                  <a:rPr lang="en-US" altLang="zh-CN" sz="1200" kern="10">
                    <a:ln w="9525">
                      <a:solidFill>
                        <a:srgbClr val="FFFFFF"/>
                      </a:solidFill>
                      <a:round/>
                      <a:headEnd/>
                      <a:tailEnd/>
                    </a:ln>
                    <a:cs typeface="Arial" panose="020B0604020202020204" pitchFamily="34" charset="0"/>
                  </a:rPr>
                  <a:t>Austria</a:t>
                </a:r>
                <a:endParaRPr lang="zh-CN" altLang="en-US" sz="1200" kern="10">
                  <a:ln w="9525">
                    <a:solidFill>
                      <a:srgbClr val="FFFFFF"/>
                    </a:solidFill>
                    <a:round/>
                    <a:headEnd/>
                    <a:tailEnd/>
                  </a:ln>
                  <a:cs typeface="Arial" panose="020B0604020202020204" pitchFamily="34" charset="0"/>
                </a:endParaRPr>
              </a:p>
            </p:txBody>
          </p:sp>
        </p:grpSp>
        <p:grpSp>
          <p:nvGrpSpPr>
            <p:cNvPr id="28687" name="Group 62"/>
            <p:cNvGrpSpPr>
              <a:grpSpLocks/>
            </p:cNvGrpSpPr>
            <p:nvPr/>
          </p:nvGrpSpPr>
          <p:grpSpPr bwMode="auto">
            <a:xfrm>
              <a:off x="2544" y="2736"/>
              <a:ext cx="498" cy="216"/>
              <a:chOff x="4860" y="5135"/>
              <a:chExt cx="1245" cy="539"/>
            </a:xfrm>
          </p:grpSpPr>
          <p:sp>
            <p:nvSpPr>
              <p:cNvPr id="28756" name="Freeform 63"/>
              <p:cNvSpPr>
                <a:spLocks noChangeAspect="1"/>
              </p:cNvSpPr>
              <p:nvPr/>
            </p:nvSpPr>
            <p:spPr bwMode="auto">
              <a:xfrm>
                <a:off x="4875" y="5135"/>
                <a:ext cx="1151" cy="539"/>
              </a:xfrm>
              <a:custGeom>
                <a:avLst/>
                <a:gdLst>
                  <a:gd name="T0" fmla="*/ 0 w 7228"/>
                  <a:gd name="T1" fmla="*/ 0 h 4235"/>
                  <a:gd name="T2" fmla="*/ 0 w 7228"/>
                  <a:gd name="T3" fmla="*/ 0 h 4235"/>
                  <a:gd name="T4" fmla="*/ 0 w 7228"/>
                  <a:gd name="T5" fmla="*/ 0 h 4235"/>
                  <a:gd name="T6" fmla="*/ 0 w 7228"/>
                  <a:gd name="T7" fmla="*/ 0 h 4235"/>
                  <a:gd name="T8" fmla="*/ 0 w 7228"/>
                  <a:gd name="T9" fmla="*/ 0 h 4235"/>
                  <a:gd name="T10" fmla="*/ 0 w 7228"/>
                  <a:gd name="T11" fmla="*/ 0 h 4235"/>
                  <a:gd name="T12" fmla="*/ 0 w 7228"/>
                  <a:gd name="T13" fmla="*/ 0 h 4235"/>
                  <a:gd name="T14" fmla="*/ 0 w 7228"/>
                  <a:gd name="T15" fmla="*/ 0 h 4235"/>
                  <a:gd name="T16" fmla="*/ 0 w 7228"/>
                  <a:gd name="T17" fmla="*/ 0 h 4235"/>
                  <a:gd name="T18" fmla="*/ 0 w 7228"/>
                  <a:gd name="T19" fmla="*/ 0 h 4235"/>
                  <a:gd name="T20" fmla="*/ 0 w 7228"/>
                  <a:gd name="T21" fmla="*/ 0 h 4235"/>
                  <a:gd name="T22" fmla="*/ 0 w 7228"/>
                  <a:gd name="T23" fmla="*/ 0 h 4235"/>
                  <a:gd name="T24" fmla="*/ 0 w 7228"/>
                  <a:gd name="T25" fmla="*/ 0 h 4235"/>
                  <a:gd name="T26" fmla="*/ 0 w 7228"/>
                  <a:gd name="T27" fmla="*/ 0 h 4235"/>
                  <a:gd name="T28" fmla="*/ 0 w 7228"/>
                  <a:gd name="T29" fmla="*/ 0 h 4235"/>
                  <a:gd name="T30" fmla="*/ 0 w 7228"/>
                  <a:gd name="T31" fmla="*/ 0 h 4235"/>
                  <a:gd name="T32" fmla="*/ 0 w 7228"/>
                  <a:gd name="T33" fmla="*/ 0 h 4235"/>
                  <a:gd name="T34" fmla="*/ 0 w 7228"/>
                  <a:gd name="T35" fmla="*/ 0 h 4235"/>
                  <a:gd name="T36" fmla="*/ 0 w 7228"/>
                  <a:gd name="T37" fmla="*/ 0 h 4235"/>
                  <a:gd name="T38" fmla="*/ 0 w 7228"/>
                  <a:gd name="T39" fmla="*/ 0 h 4235"/>
                  <a:gd name="T40" fmla="*/ 0 w 7228"/>
                  <a:gd name="T41" fmla="*/ 0 h 4235"/>
                  <a:gd name="T42" fmla="*/ 0 w 7228"/>
                  <a:gd name="T43" fmla="*/ 0 h 4235"/>
                  <a:gd name="T44" fmla="*/ 0 w 7228"/>
                  <a:gd name="T45" fmla="*/ 0 h 4235"/>
                  <a:gd name="T46" fmla="*/ 0 w 7228"/>
                  <a:gd name="T47" fmla="*/ 0 h 4235"/>
                  <a:gd name="T48" fmla="*/ 0 w 7228"/>
                  <a:gd name="T49" fmla="*/ 0 h 4235"/>
                  <a:gd name="T50" fmla="*/ 0 w 7228"/>
                  <a:gd name="T51" fmla="*/ 0 h 4235"/>
                  <a:gd name="T52" fmla="*/ 0 w 7228"/>
                  <a:gd name="T53" fmla="*/ 0 h 4235"/>
                  <a:gd name="T54" fmla="*/ 0 w 7228"/>
                  <a:gd name="T55" fmla="*/ 0 h 4235"/>
                  <a:gd name="T56" fmla="*/ 0 w 7228"/>
                  <a:gd name="T57" fmla="*/ 0 h 4235"/>
                  <a:gd name="T58" fmla="*/ 0 w 7228"/>
                  <a:gd name="T59" fmla="*/ 0 h 4235"/>
                  <a:gd name="T60" fmla="*/ 0 w 7228"/>
                  <a:gd name="T61" fmla="*/ 0 h 4235"/>
                  <a:gd name="T62" fmla="*/ 0 w 7228"/>
                  <a:gd name="T63" fmla="*/ 0 h 4235"/>
                  <a:gd name="T64" fmla="*/ 0 w 7228"/>
                  <a:gd name="T65" fmla="*/ 0 h 4235"/>
                  <a:gd name="T66" fmla="*/ 0 w 7228"/>
                  <a:gd name="T67" fmla="*/ 0 h 4235"/>
                  <a:gd name="T68" fmla="*/ 0 w 7228"/>
                  <a:gd name="T69" fmla="*/ 0 h 4235"/>
                  <a:gd name="T70" fmla="*/ 0 w 7228"/>
                  <a:gd name="T71" fmla="*/ 0 h 4235"/>
                  <a:gd name="T72" fmla="*/ 0 w 7228"/>
                  <a:gd name="T73" fmla="*/ 0 h 4235"/>
                  <a:gd name="T74" fmla="*/ 0 w 7228"/>
                  <a:gd name="T75" fmla="*/ 0 h 4235"/>
                  <a:gd name="T76" fmla="*/ 0 w 7228"/>
                  <a:gd name="T77" fmla="*/ 0 h 4235"/>
                  <a:gd name="T78" fmla="*/ 0 w 7228"/>
                  <a:gd name="T79" fmla="*/ 0 h 4235"/>
                  <a:gd name="T80" fmla="*/ 0 w 7228"/>
                  <a:gd name="T81" fmla="*/ 0 h 4235"/>
                  <a:gd name="T82" fmla="*/ 0 w 7228"/>
                  <a:gd name="T83" fmla="*/ 0 h 4235"/>
                  <a:gd name="T84" fmla="*/ 0 w 7228"/>
                  <a:gd name="T85" fmla="*/ 0 h 4235"/>
                  <a:gd name="T86" fmla="*/ 0 w 7228"/>
                  <a:gd name="T87" fmla="*/ 0 h 4235"/>
                  <a:gd name="T88" fmla="*/ 0 w 7228"/>
                  <a:gd name="T89" fmla="*/ 0 h 4235"/>
                  <a:gd name="T90" fmla="*/ 0 w 7228"/>
                  <a:gd name="T91" fmla="*/ 0 h 4235"/>
                  <a:gd name="T92" fmla="*/ 0 w 7228"/>
                  <a:gd name="T93" fmla="*/ 0 h 4235"/>
                  <a:gd name="T94" fmla="*/ 0 w 7228"/>
                  <a:gd name="T95" fmla="*/ 0 h 4235"/>
                  <a:gd name="T96" fmla="*/ 0 w 7228"/>
                  <a:gd name="T97" fmla="*/ 0 h 4235"/>
                  <a:gd name="T98" fmla="*/ 0 w 7228"/>
                  <a:gd name="T99" fmla="*/ 0 h 4235"/>
                  <a:gd name="T100" fmla="*/ 0 w 7228"/>
                  <a:gd name="T101" fmla="*/ 0 h 4235"/>
                  <a:gd name="T102" fmla="*/ 0 w 7228"/>
                  <a:gd name="T103" fmla="*/ 0 h 423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228"/>
                  <a:gd name="T157" fmla="*/ 0 h 4235"/>
                  <a:gd name="T158" fmla="*/ 7228 w 7228"/>
                  <a:gd name="T159" fmla="*/ 4235 h 423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228" h="4235">
                    <a:moveTo>
                      <a:pt x="2013" y="765"/>
                    </a:moveTo>
                    <a:lnTo>
                      <a:pt x="1833" y="870"/>
                    </a:lnTo>
                    <a:lnTo>
                      <a:pt x="1695" y="907"/>
                    </a:lnTo>
                    <a:lnTo>
                      <a:pt x="1538" y="1082"/>
                    </a:lnTo>
                    <a:lnTo>
                      <a:pt x="1223" y="1637"/>
                    </a:lnTo>
                    <a:lnTo>
                      <a:pt x="1028" y="1465"/>
                    </a:lnTo>
                    <a:lnTo>
                      <a:pt x="908" y="1517"/>
                    </a:lnTo>
                    <a:lnTo>
                      <a:pt x="810" y="1735"/>
                    </a:lnTo>
                    <a:lnTo>
                      <a:pt x="735" y="1802"/>
                    </a:lnTo>
                    <a:lnTo>
                      <a:pt x="735" y="1990"/>
                    </a:lnTo>
                    <a:lnTo>
                      <a:pt x="585" y="2147"/>
                    </a:lnTo>
                    <a:lnTo>
                      <a:pt x="240" y="2680"/>
                    </a:lnTo>
                    <a:lnTo>
                      <a:pt x="308" y="2792"/>
                    </a:lnTo>
                    <a:lnTo>
                      <a:pt x="0" y="3040"/>
                    </a:lnTo>
                    <a:lnTo>
                      <a:pt x="0" y="3342"/>
                    </a:lnTo>
                    <a:lnTo>
                      <a:pt x="188" y="3387"/>
                    </a:lnTo>
                    <a:lnTo>
                      <a:pt x="383" y="3342"/>
                    </a:lnTo>
                    <a:lnTo>
                      <a:pt x="533" y="3230"/>
                    </a:lnTo>
                    <a:lnTo>
                      <a:pt x="548" y="3047"/>
                    </a:lnTo>
                    <a:lnTo>
                      <a:pt x="608" y="2852"/>
                    </a:lnTo>
                    <a:lnTo>
                      <a:pt x="848" y="2777"/>
                    </a:lnTo>
                    <a:lnTo>
                      <a:pt x="1035" y="2777"/>
                    </a:lnTo>
                    <a:lnTo>
                      <a:pt x="1208" y="2717"/>
                    </a:lnTo>
                    <a:lnTo>
                      <a:pt x="1328" y="2830"/>
                    </a:lnTo>
                    <a:lnTo>
                      <a:pt x="1463" y="2905"/>
                    </a:lnTo>
                    <a:lnTo>
                      <a:pt x="1530" y="2965"/>
                    </a:lnTo>
                    <a:lnTo>
                      <a:pt x="1455" y="3372"/>
                    </a:lnTo>
                    <a:lnTo>
                      <a:pt x="1590" y="3620"/>
                    </a:lnTo>
                    <a:lnTo>
                      <a:pt x="1695" y="3815"/>
                    </a:lnTo>
                    <a:lnTo>
                      <a:pt x="1695" y="3890"/>
                    </a:lnTo>
                    <a:lnTo>
                      <a:pt x="1938" y="4062"/>
                    </a:lnTo>
                    <a:lnTo>
                      <a:pt x="2125" y="4055"/>
                    </a:lnTo>
                    <a:lnTo>
                      <a:pt x="2275" y="3987"/>
                    </a:lnTo>
                    <a:lnTo>
                      <a:pt x="2418" y="3935"/>
                    </a:lnTo>
                    <a:lnTo>
                      <a:pt x="2560" y="3867"/>
                    </a:lnTo>
                    <a:lnTo>
                      <a:pt x="2620" y="3935"/>
                    </a:lnTo>
                    <a:lnTo>
                      <a:pt x="2725" y="3942"/>
                    </a:lnTo>
                    <a:lnTo>
                      <a:pt x="2808" y="4085"/>
                    </a:lnTo>
                    <a:lnTo>
                      <a:pt x="2868" y="4115"/>
                    </a:lnTo>
                    <a:lnTo>
                      <a:pt x="2965" y="4175"/>
                    </a:lnTo>
                    <a:lnTo>
                      <a:pt x="3085" y="4137"/>
                    </a:lnTo>
                    <a:lnTo>
                      <a:pt x="3190" y="3950"/>
                    </a:lnTo>
                    <a:lnTo>
                      <a:pt x="3250" y="3837"/>
                    </a:lnTo>
                    <a:lnTo>
                      <a:pt x="3348" y="3747"/>
                    </a:lnTo>
                    <a:lnTo>
                      <a:pt x="3393" y="3762"/>
                    </a:lnTo>
                    <a:lnTo>
                      <a:pt x="3400" y="3717"/>
                    </a:lnTo>
                    <a:lnTo>
                      <a:pt x="3460" y="3590"/>
                    </a:lnTo>
                    <a:lnTo>
                      <a:pt x="3385" y="3380"/>
                    </a:lnTo>
                    <a:lnTo>
                      <a:pt x="3445" y="3267"/>
                    </a:lnTo>
                    <a:lnTo>
                      <a:pt x="3603" y="3267"/>
                    </a:lnTo>
                    <a:lnTo>
                      <a:pt x="3693" y="3222"/>
                    </a:lnTo>
                    <a:lnTo>
                      <a:pt x="3813" y="3032"/>
                    </a:lnTo>
                    <a:lnTo>
                      <a:pt x="3888" y="2897"/>
                    </a:lnTo>
                    <a:lnTo>
                      <a:pt x="3940" y="2957"/>
                    </a:lnTo>
                    <a:lnTo>
                      <a:pt x="3940" y="3200"/>
                    </a:lnTo>
                    <a:lnTo>
                      <a:pt x="3813" y="3462"/>
                    </a:lnTo>
                    <a:lnTo>
                      <a:pt x="3828" y="3575"/>
                    </a:lnTo>
                    <a:lnTo>
                      <a:pt x="3970" y="3650"/>
                    </a:lnTo>
                    <a:lnTo>
                      <a:pt x="4045" y="3747"/>
                    </a:lnTo>
                    <a:lnTo>
                      <a:pt x="4173" y="3830"/>
                    </a:lnTo>
                    <a:lnTo>
                      <a:pt x="4285" y="3927"/>
                    </a:lnTo>
                    <a:lnTo>
                      <a:pt x="4428" y="3942"/>
                    </a:lnTo>
                    <a:lnTo>
                      <a:pt x="4503" y="4010"/>
                    </a:lnTo>
                    <a:lnTo>
                      <a:pt x="4555" y="4115"/>
                    </a:lnTo>
                    <a:lnTo>
                      <a:pt x="4548" y="4235"/>
                    </a:lnTo>
                    <a:lnTo>
                      <a:pt x="4705" y="4220"/>
                    </a:lnTo>
                    <a:lnTo>
                      <a:pt x="4803" y="4182"/>
                    </a:lnTo>
                    <a:lnTo>
                      <a:pt x="4848" y="4190"/>
                    </a:lnTo>
                    <a:lnTo>
                      <a:pt x="5103" y="3500"/>
                    </a:lnTo>
                    <a:lnTo>
                      <a:pt x="5335" y="3380"/>
                    </a:lnTo>
                    <a:lnTo>
                      <a:pt x="5335" y="2972"/>
                    </a:lnTo>
                    <a:lnTo>
                      <a:pt x="5465" y="2965"/>
                    </a:lnTo>
                    <a:lnTo>
                      <a:pt x="5510" y="3017"/>
                    </a:lnTo>
                    <a:lnTo>
                      <a:pt x="5570" y="3107"/>
                    </a:lnTo>
                    <a:lnTo>
                      <a:pt x="5585" y="3267"/>
                    </a:lnTo>
                    <a:lnTo>
                      <a:pt x="5675" y="3372"/>
                    </a:lnTo>
                    <a:lnTo>
                      <a:pt x="5818" y="3447"/>
                    </a:lnTo>
                    <a:lnTo>
                      <a:pt x="6073" y="3447"/>
                    </a:lnTo>
                    <a:lnTo>
                      <a:pt x="6185" y="3380"/>
                    </a:lnTo>
                    <a:lnTo>
                      <a:pt x="6260" y="3455"/>
                    </a:lnTo>
                    <a:lnTo>
                      <a:pt x="6253" y="3530"/>
                    </a:lnTo>
                    <a:lnTo>
                      <a:pt x="6373" y="3642"/>
                    </a:lnTo>
                    <a:lnTo>
                      <a:pt x="6485" y="3642"/>
                    </a:lnTo>
                    <a:lnTo>
                      <a:pt x="6605" y="3702"/>
                    </a:lnTo>
                    <a:lnTo>
                      <a:pt x="6665" y="3657"/>
                    </a:lnTo>
                    <a:lnTo>
                      <a:pt x="6733" y="3530"/>
                    </a:lnTo>
                    <a:lnTo>
                      <a:pt x="6725" y="3380"/>
                    </a:lnTo>
                    <a:lnTo>
                      <a:pt x="6665" y="3275"/>
                    </a:lnTo>
                    <a:lnTo>
                      <a:pt x="6560" y="3175"/>
                    </a:lnTo>
                    <a:lnTo>
                      <a:pt x="6493" y="3047"/>
                    </a:lnTo>
                    <a:lnTo>
                      <a:pt x="6478" y="2912"/>
                    </a:lnTo>
                    <a:lnTo>
                      <a:pt x="6538" y="2905"/>
                    </a:lnTo>
                    <a:lnTo>
                      <a:pt x="6673" y="2785"/>
                    </a:lnTo>
                    <a:lnTo>
                      <a:pt x="6778" y="2800"/>
                    </a:lnTo>
                    <a:lnTo>
                      <a:pt x="6875" y="2867"/>
                    </a:lnTo>
                    <a:lnTo>
                      <a:pt x="6905" y="2912"/>
                    </a:lnTo>
                    <a:lnTo>
                      <a:pt x="7160" y="2912"/>
                    </a:lnTo>
                    <a:lnTo>
                      <a:pt x="7160" y="2860"/>
                    </a:lnTo>
                    <a:lnTo>
                      <a:pt x="7228" y="2807"/>
                    </a:lnTo>
                    <a:lnTo>
                      <a:pt x="7160" y="2747"/>
                    </a:lnTo>
                    <a:lnTo>
                      <a:pt x="7153" y="2590"/>
                    </a:lnTo>
                    <a:lnTo>
                      <a:pt x="7085" y="2522"/>
                    </a:lnTo>
                    <a:lnTo>
                      <a:pt x="7100" y="2230"/>
                    </a:lnTo>
                    <a:lnTo>
                      <a:pt x="7213" y="2192"/>
                    </a:lnTo>
                    <a:lnTo>
                      <a:pt x="7220" y="2042"/>
                    </a:lnTo>
                    <a:lnTo>
                      <a:pt x="7160" y="1945"/>
                    </a:lnTo>
                    <a:lnTo>
                      <a:pt x="7010" y="1937"/>
                    </a:lnTo>
                    <a:lnTo>
                      <a:pt x="6823" y="1997"/>
                    </a:lnTo>
                    <a:lnTo>
                      <a:pt x="6590" y="2005"/>
                    </a:lnTo>
                    <a:lnTo>
                      <a:pt x="6373" y="1952"/>
                    </a:lnTo>
                    <a:lnTo>
                      <a:pt x="6320" y="1885"/>
                    </a:lnTo>
                    <a:lnTo>
                      <a:pt x="6088" y="1817"/>
                    </a:lnTo>
                    <a:lnTo>
                      <a:pt x="5750" y="1817"/>
                    </a:lnTo>
                    <a:lnTo>
                      <a:pt x="5833" y="1525"/>
                    </a:lnTo>
                    <a:lnTo>
                      <a:pt x="5878" y="1337"/>
                    </a:lnTo>
                    <a:lnTo>
                      <a:pt x="5998" y="1165"/>
                    </a:lnTo>
                    <a:lnTo>
                      <a:pt x="6080" y="1090"/>
                    </a:lnTo>
                    <a:lnTo>
                      <a:pt x="6125" y="900"/>
                    </a:lnTo>
                    <a:lnTo>
                      <a:pt x="6140" y="735"/>
                    </a:lnTo>
                    <a:lnTo>
                      <a:pt x="6035" y="720"/>
                    </a:lnTo>
                    <a:lnTo>
                      <a:pt x="5945" y="667"/>
                    </a:lnTo>
                    <a:lnTo>
                      <a:pt x="5810" y="667"/>
                    </a:lnTo>
                    <a:lnTo>
                      <a:pt x="5645" y="495"/>
                    </a:lnTo>
                    <a:lnTo>
                      <a:pt x="5403" y="427"/>
                    </a:lnTo>
                    <a:lnTo>
                      <a:pt x="5283" y="367"/>
                    </a:lnTo>
                    <a:lnTo>
                      <a:pt x="5133" y="277"/>
                    </a:lnTo>
                    <a:lnTo>
                      <a:pt x="5028" y="180"/>
                    </a:lnTo>
                    <a:lnTo>
                      <a:pt x="4878" y="232"/>
                    </a:lnTo>
                    <a:lnTo>
                      <a:pt x="4720" y="240"/>
                    </a:lnTo>
                    <a:lnTo>
                      <a:pt x="4683" y="187"/>
                    </a:lnTo>
                    <a:lnTo>
                      <a:pt x="4683" y="60"/>
                    </a:lnTo>
                    <a:lnTo>
                      <a:pt x="4608" y="0"/>
                    </a:lnTo>
                    <a:lnTo>
                      <a:pt x="4315" y="0"/>
                    </a:lnTo>
                    <a:lnTo>
                      <a:pt x="4315" y="367"/>
                    </a:lnTo>
                    <a:lnTo>
                      <a:pt x="3993" y="367"/>
                    </a:lnTo>
                    <a:lnTo>
                      <a:pt x="3828" y="307"/>
                    </a:lnTo>
                    <a:lnTo>
                      <a:pt x="3693" y="375"/>
                    </a:lnTo>
                    <a:lnTo>
                      <a:pt x="3453" y="435"/>
                    </a:lnTo>
                    <a:lnTo>
                      <a:pt x="3340" y="360"/>
                    </a:lnTo>
                    <a:lnTo>
                      <a:pt x="3250" y="367"/>
                    </a:lnTo>
                    <a:lnTo>
                      <a:pt x="3040" y="435"/>
                    </a:lnTo>
                    <a:lnTo>
                      <a:pt x="2868" y="307"/>
                    </a:lnTo>
                    <a:lnTo>
                      <a:pt x="2785" y="382"/>
                    </a:lnTo>
                    <a:lnTo>
                      <a:pt x="2748" y="480"/>
                    </a:lnTo>
                    <a:lnTo>
                      <a:pt x="2613" y="487"/>
                    </a:lnTo>
                    <a:lnTo>
                      <a:pt x="2538" y="547"/>
                    </a:lnTo>
                    <a:lnTo>
                      <a:pt x="2373" y="547"/>
                    </a:lnTo>
                    <a:lnTo>
                      <a:pt x="2305" y="495"/>
                    </a:lnTo>
                    <a:lnTo>
                      <a:pt x="2193" y="427"/>
                    </a:lnTo>
                    <a:lnTo>
                      <a:pt x="2095" y="375"/>
                    </a:lnTo>
                    <a:lnTo>
                      <a:pt x="2035" y="360"/>
                    </a:lnTo>
                    <a:lnTo>
                      <a:pt x="1923" y="405"/>
                    </a:lnTo>
                    <a:lnTo>
                      <a:pt x="1818" y="502"/>
                    </a:lnTo>
                    <a:lnTo>
                      <a:pt x="1818" y="645"/>
                    </a:lnTo>
                    <a:lnTo>
                      <a:pt x="1938" y="660"/>
                    </a:lnTo>
                    <a:lnTo>
                      <a:pt x="2073" y="727"/>
                    </a:lnTo>
                    <a:lnTo>
                      <a:pt x="2013" y="765"/>
                    </a:lnTo>
                    <a:close/>
                  </a:path>
                </a:pathLst>
              </a:custGeom>
              <a:solidFill>
                <a:srgbClr val="CC99FF"/>
              </a:solidFill>
              <a:ln w="9525">
                <a:solidFill>
                  <a:srgbClr val="000000"/>
                </a:solidFill>
                <a:round/>
                <a:headEnd/>
                <a:tailEnd/>
              </a:ln>
            </p:spPr>
            <p:txBody>
              <a:bodyPr/>
              <a:lstStyle/>
              <a:p>
                <a:endParaRPr lang="zh-CN" altLang="en-US"/>
              </a:p>
            </p:txBody>
          </p:sp>
          <p:sp>
            <p:nvSpPr>
              <p:cNvPr id="28757" name="Text Box 64"/>
              <p:cNvSpPr txBox="1">
                <a:spLocks noChangeArrowheads="1"/>
              </p:cNvSpPr>
              <p:nvPr/>
            </p:nvSpPr>
            <p:spPr bwMode="auto">
              <a:xfrm>
                <a:off x="4860" y="5265"/>
                <a:ext cx="1245"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en-GB" altLang="zh-CN" sz="800"/>
                  <a:t>Switzerland</a:t>
                </a:r>
                <a:endParaRPr lang="en-GB" altLang="zh-CN" sz="1800"/>
              </a:p>
            </p:txBody>
          </p:sp>
        </p:grpSp>
        <p:grpSp>
          <p:nvGrpSpPr>
            <p:cNvPr id="28688" name="Group 65"/>
            <p:cNvGrpSpPr>
              <a:grpSpLocks/>
            </p:cNvGrpSpPr>
            <p:nvPr/>
          </p:nvGrpSpPr>
          <p:grpSpPr bwMode="auto">
            <a:xfrm>
              <a:off x="3024" y="2688"/>
              <a:ext cx="256" cy="541"/>
              <a:chOff x="6363" y="4835"/>
              <a:chExt cx="639" cy="1353"/>
            </a:xfrm>
          </p:grpSpPr>
          <p:grpSp>
            <p:nvGrpSpPr>
              <p:cNvPr id="28751" name="Group 66"/>
              <p:cNvGrpSpPr>
                <a:grpSpLocks noChangeAspect="1"/>
              </p:cNvGrpSpPr>
              <p:nvPr/>
            </p:nvGrpSpPr>
            <p:grpSpPr bwMode="auto">
              <a:xfrm>
                <a:off x="6373" y="4835"/>
                <a:ext cx="629" cy="1353"/>
                <a:chOff x="3058" y="9512"/>
                <a:chExt cx="2601" cy="5598"/>
              </a:xfrm>
            </p:grpSpPr>
            <p:sp>
              <p:nvSpPr>
                <p:cNvPr id="28753" name="Freeform 67"/>
                <p:cNvSpPr>
                  <a:spLocks noChangeAspect="1"/>
                </p:cNvSpPr>
                <p:nvPr/>
              </p:nvSpPr>
              <p:spPr bwMode="auto">
                <a:xfrm>
                  <a:off x="3058" y="9512"/>
                  <a:ext cx="2601" cy="5598"/>
                </a:xfrm>
                <a:custGeom>
                  <a:avLst/>
                  <a:gdLst>
                    <a:gd name="T0" fmla="*/ 1932 w 2601"/>
                    <a:gd name="T1" fmla="*/ 110 h 5598"/>
                    <a:gd name="T2" fmla="*/ 1874 w 2601"/>
                    <a:gd name="T3" fmla="*/ 213 h 5598"/>
                    <a:gd name="T4" fmla="*/ 1542 w 2601"/>
                    <a:gd name="T5" fmla="*/ 383 h 5598"/>
                    <a:gd name="T6" fmla="*/ 1332 w 2601"/>
                    <a:gd name="T7" fmla="*/ 605 h 5598"/>
                    <a:gd name="T8" fmla="*/ 1122 w 2601"/>
                    <a:gd name="T9" fmla="*/ 988 h 5598"/>
                    <a:gd name="T10" fmla="*/ 745 w 2601"/>
                    <a:gd name="T11" fmla="*/ 1848 h 5598"/>
                    <a:gd name="T12" fmla="*/ 597 w 2601"/>
                    <a:gd name="T13" fmla="*/ 2048 h 5598"/>
                    <a:gd name="T14" fmla="*/ 387 w 2601"/>
                    <a:gd name="T15" fmla="*/ 2873 h 5598"/>
                    <a:gd name="T16" fmla="*/ 357 w 2601"/>
                    <a:gd name="T17" fmla="*/ 3333 h 5598"/>
                    <a:gd name="T18" fmla="*/ 185 w 2601"/>
                    <a:gd name="T19" fmla="*/ 3703 h 5598"/>
                    <a:gd name="T20" fmla="*/ 172 w 2601"/>
                    <a:gd name="T21" fmla="*/ 3983 h 5598"/>
                    <a:gd name="T22" fmla="*/ 85 w 2601"/>
                    <a:gd name="T23" fmla="*/ 4055 h 5598"/>
                    <a:gd name="T24" fmla="*/ 45 w 2601"/>
                    <a:gd name="T25" fmla="*/ 4225 h 5598"/>
                    <a:gd name="T26" fmla="*/ 170 w 2601"/>
                    <a:gd name="T27" fmla="*/ 4205 h 5598"/>
                    <a:gd name="T28" fmla="*/ 147 w 2601"/>
                    <a:gd name="T29" fmla="*/ 4435 h 5598"/>
                    <a:gd name="T30" fmla="*/ 215 w 2601"/>
                    <a:gd name="T31" fmla="*/ 4828 h 5598"/>
                    <a:gd name="T32" fmla="*/ 287 w 2601"/>
                    <a:gd name="T33" fmla="*/ 5035 h 5598"/>
                    <a:gd name="T34" fmla="*/ 230 w 2601"/>
                    <a:gd name="T35" fmla="*/ 5243 h 5598"/>
                    <a:gd name="T36" fmla="*/ 325 w 2601"/>
                    <a:gd name="T37" fmla="*/ 5480 h 5598"/>
                    <a:gd name="T38" fmla="*/ 640 w 2601"/>
                    <a:gd name="T39" fmla="*/ 5533 h 5598"/>
                    <a:gd name="T40" fmla="*/ 620 w 2601"/>
                    <a:gd name="T41" fmla="*/ 5260 h 5598"/>
                    <a:gd name="T42" fmla="*/ 860 w 2601"/>
                    <a:gd name="T43" fmla="*/ 5240 h 5598"/>
                    <a:gd name="T44" fmla="*/ 1045 w 2601"/>
                    <a:gd name="T45" fmla="*/ 5205 h 5598"/>
                    <a:gd name="T46" fmla="*/ 1137 w 2601"/>
                    <a:gd name="T47" fmla="*/ 4823 h 5598"/>
                    <a:gd name="T48" fmla="*/ 1172 w 2601"/>
                    <a:gd name="T49" fmla="*/ 4713 h 5598"/>
                    <a:gd name="T50" fmla="*/ 1190 w 2601"/>
                    <a:gd name="T51" fmla="*/ 4598 h 5598"/>
                    <a:gd name="T52" fmla="*/ 1167 w 2601"/>
                    <a:gd name="T53" fmla="*/ 4453 h 5598"/>
                    <a:gd name="T54" fmla="*/ 1185 w 2601"/>
                    <a:gd name="T55" fmla="*/ 4320 h 5598"/>
                    <a:gd name="T56" fmla="*/ 1165 w 2601"/>
                    <a:gd name="T57" fmla="*/ 4215 h 5598"/>
                    <a:gd name="T58" fmla="*/ 1437 w 2601"/>
                    <a:gd name="T59" fmla="*/ 4150 h 5598"/>
                    <a:gd name="T60" fmla="*/ 1562 w 2601"/>
                    <a:gd name="T61" fmla="*/ 4003 h 5598"/>
                    <a:gd name="T62" fmla="*/ 1657 w 2601"/>
                    <a:gd name="T63" fmla="*/ 3753 h 5598"/>
                    <a:gd name="T64" fmla="*/ 1572 w 2601"/>
                    <a:gd name="T65" fmla="*/ 3500 h 5598"/>
                    <a:gd name="T66" fmla="*/ 1280 w 2601"/>
                    <a:gd name="T67" fmla="*/ 3480 h 5598"/>
                    <a:gd name="T68" fmla="*/ 1270 w 2601"/>
                    <a:gd name="T69" fmla="*/ 3165 h 5598"/>
                    <a:gd name="T70" fmla="*/ 1352 w 2601"/>
                    <a:gd name="T71" fmla="*/ 2998 h 5598"/>
                    <a:gd name="T72" fmla="*/ 1404 w 2601"/>
                    <a:gd name="T73" fmla="*/ 2778 h 5598"/>
                    <a:gd name="T74" fmla="*/ 1457 w 2601"/>
                    <a:gd name="T75" fmla="*/ 2675 h 5598"/>
                    <a:gd name="T76" fmla="*/ 1509 w 2601"/>
                    <a:gd name="T77" fmla="*/ 2413 h 5598"/>
                    <a:gd name="T78" fmla="*/ 1604 w 2601"/>
                    <a:gd name="T79" fmla="*/ 2465 h 5598"/>
                    <a:gd name="T80" fmla="*/ 1844 w 2601"/>
                    <a:gd name="T81" fmla="*/ 2235 h 5598"/>
                    <a:gd name="T82" fmla="*/ 2119 w 2601"/>
                    <a:gd name="T83" fmla="*/ 1953 h 5598"/>
                    <a:gd name="T84" fmla="*/ 2119 w 2601"/>
                    <a:gd name="T85" fmla="*/ 1700 h 5598"/>
                    <a:gd name="T86" fmla="*/ 2119 w 2601"/>
                    <a:gd name="T87" fmla="*/ 1460 h 5598"/>
                    <a:gd name="T88" fmla="*/ 2264 w 2601"/>
                    <a:gd name="T89" fmla="*/ 1385 h 5598"/>
                    <a:gd name="T90" fmla="*/ 2432 w 2601"/>
                    <a:gd name="T91" fmla="*/ 1280 h 5598"/>
                    <a:gd name="T92" fmla="*/ 2601 w 2601"/>
                    <a:gd name="T93" fmla="*/ 1290 h 5598"/>
                    <a:gd name="T94" fmla="*/ 2537 w 2601"/>
                    <a:gd name="T95" fmla="*/ 863 h 5598"/>
                    <a:gd name="T96" fmla="*/ 2422 w 2601"/>
                    <a:gd name="T97" fmla="*/ 610 h 5598"/>
                    <a:gd name="T98" fmla="*/ 2432 w 2601"/>
                    <a:gd name="T99" fmla="*/ 360 h 5598"/>
                    <a:gd name="T100" fmla="*/ 2254 w 2601"/>
                    <a:gd name="T101" fmla="*/ 255 h 5598"/>
                    <a:gd name="T102" fmla="*/ 2127 w 2601"/>
                    <a:gd name="T103" fmla="*/ 148 h 5598"/>
                    <a:gd name="T104" fmla="*/ 2002 w 2601"/>
                    <a:gd name="T105" fmla="*/ 5 h 559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601"/>
                    <a:gd name="T160" fmla="*/ 0 h 5598"/>
                    <a:gd name="T161" fmla="*/ 2601 w 2601"/>
                    <a:gd name="T162" fmla="*/ 5598 h 559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601" h="5598">
                      <a:moveTo>
                        <a:pt x="1962" y="0"/>
                      </a:moveTo>
                      <a:lnTo>
                        <a:pt x="1929" y="45"/>
                      </a:lnTo>
                      <a:lnTo>
                        <a:pt x="1932" y="110"/>
                      </a:lnTo>
                      <a:lnTo>
                        <a:pt x="1892" y="135"/>
                      </a:lnTo>
                      <a:lnTo>
                        <a:pt x="1887" y="195"/>
                      </a:lnTo>
                      <a:lnTo>
                        <a:pt x="1874" y="213"/>
                      </a:lnTo>
                      <a:lnTo>
                        <a:pt x="1704" y="255"/>
                      </a:lnTo>
                      <a:lnTo>
                        <a:pt x="1589" y="235"/>
                      </a:lnTo>
                      <a:lnTo>
                        <a:pt x="1542" y="383"/>
                      </a:lnTo>
                      <a:lnTo>
                        <a:pt x="1397" y="425"/>
                      </a:lnTo>
                      <a:lnTo>
                        <a:pt x="1307" y="505"/>
                      </a:lnTo>
                      <a:lnTo>
                        <a:pt x="1332" y="605"/>
                      </a:lnTo>
                      <a:lnTo>
                        <a:pt x="1265" y="743"/>
                      </a:lnTo>
                      <a:lnTo>
                        <a:pt x="1255" y="828"/>
                      </a:lnTo>
                      <a:lnTo>
                        <a:pt x="1122" y="988"/>
                      </a:lnTo>
                      <a:lnTo>
                        <a:pt x="1060" y="1113"/>
                      </a:lnTo>
                      <a:lnTo>
                        <a:pt x="935" y="1198"/>
                      </a:lnTo>
                      <a:lnTo>
                        <a:pt x="745" y="1848"/>
                      </a:lnTo>
                      <a:lnTo>
                        <a:pt x="820" y="1900"/>
                      </a:lnTo>
                      <a:lnTo>
                        <a:pt x="757" y="2035"/>
                      </a:lnTo>
                      <a:lnTo>
                        <a:pt x="597" y="2048"/>
                      </a:lnTo>
                      <a:lnTo>
                        <a:pt x="430" y="2225"/>
                      </a:lnTo>
                      <a:lnTo>
                        <a:pt x="407" y="2560"/>
                      </a:lnTo>
                      <a:lnTo>
                        <a:pt x="387" y="2873"/>
                      </a:lnTo>
                      <a:lnTo>
                        <a:pt x="512" y="3103"/>
                      </a:lnTo>
                      <a:lnTo>
                        <a:pt x="397" y="3188"/>
                      </a:lnTo>
                      <a:lnTo>
                        <a:pt x="357" y="3333"/>
                      </a:lnTo>
                      <a:lnTo>
                        <a:pt x="357" y="3575"/>
                      </a:lnTo>
                      <a:lnTo>
                        <a:pt x="315" y="3648"/>
                      </a:lnTo>
                      <a:lnTo>
                        <a:pt x="185" y="3703"/>
                      </a:lnTo>
                      <a:lnTo>
                        <a:pt x="190" y="3775"/>
                      </a:lnTo>
                      <a:lnTo>
                        <a:pt x="177" y="3898"/>
                      </a:lnTo>
                      <a:lnTo>
                        <a:pt x="172" y="3983"/>
                      </a:lnTo>
                      <a:lnTo>
                        <a:pt x="147" y="3998"/>
                      </a:lnTo>
                      <a:lnTo>
                        <a:pt x="132" y="4058"/>
                      </a:lnTo>
                      <a:lnTo>
                        <a:pt x="85" y="4055"/>
                      </a:lnTo>
                      <a:lnTo>
                        <a:pt x="20" y="4128"/>
                      </a:lnTo>
                      <a:lnTo>
                        <a:pt x="0" y="4218"/>
                      </a:lnTo>
                      <a:lnTo>
                        <a:pt x="45" y="4225"/>
                      </a:lnTo>
                      <a:lnTo>
                        <a:pt x="72" y="4200"/>
                      </a:lnTo>
                      <a:lnTo>
                        <a:pt x="100" y="4180"/>
                      </a:lnTo>
                      <a:lnTo>
                        <a:pt x="170" y="4205"/>
                      </a:lnTo>
                      <a:lnTo>
                        <a:pt x="165" y="4315"/>
                      </a:lnTo>
                      <a:lnTo>
                        <a:pt x="142" y="4355"/>
                      </a:lnTo>
                      <a:lnTo>
                        <a:pt x="147" y="4435"/>
                      </a:lnTo>
                      <a:lnTo>
                        <a:pt x="105" y="4528"/>
                      </a:lnTo>
                      <a:lnTo>
                        <a:pt x="165" y="4680"/>
                      </a:lnTo>
                      <a:lnTo>
                        <a:pt x="215" y="4828"/>
                      </a:lnTo>
                      <a:lnTo>
                        <a:pt x="270" y="4935"/>
                      </a:lnTo>
                      <a:lnTo>
                        <a:pt x="252" y="5000"/>
                      </a:lnTo>
                      <a:lnTo>
                        <a:pt x="287" y="5035"/>
                      </a:lnTo>
                      <a:lnTo>
                        <a:pt x="310" y="5098"/>
                      </a:lnTo>
                      <a:lnTo>
                        <a:pt x="240" y="5198"/>
                      </a:lnTo>
                      <a:lnTo>
                        <a:pt x="230" y="5243"/>
                      </a:lnTo>
                      <a:lnTo>
                        <a:pt x="257" y="5283"/>
                      </a:lnTo>
                      <a:lnTo>
                        <a:pt x="325" y="5385"/>
                      </a:lnTo>
                      <a:lnTo>
                        <a:pt x="325" y="5480"/>
                      </a:lnTo>
                      <a:lnTo>
                        <a:pt x="357" y="5598"/>
                      </a:lnTo>
                      <a:lnTo>
                        <a:pt x="512" y="5553"/>
                      </a:lnTo>
                      <a:lnTo>
                        <a:pt x="640" y="5533"/>
                      </a:lnTo>
                      <a:lnTo>
                        <a:pt x="652" y="5375"/>
                      </a:lnTo>
                      <a:lnTo>
                        <a:pt x="597" y="5335"/>
                      </a:lnTo>
                      <a:lnTo>
                        <a:pt x="620" y="5260"/>
                      </a:lnTo>
                      <a:lnTo>
                        <a:pt x="665" y="5223"/>
                      </a:lnTo>
                      <a:lnTo>
                        <a:pt x="717" y="5243"/>
                      </a:lnTo>
                      <a:lnTo>
                        <a:pt x="860" y="5240"/>
                      </a:lnTo>
                      <a:lnTo>
                        <a:pt x="932" y="5285"/>
                      </a:lnTo>
                      <a:lnTo>
                        <a:pt x="985" y="5283"/>
                      </a:lnTo>
                      <a:lnTo>
                        <a:pt x="1045" y="5205"/>
                      </a:lnTo>
                      <a:lnTo>
                        <a:pt x="1017" y="5125"/>
                      </a:lnTo>
                      <a:lnTo>
                        <a:pt x="1147" y="4930"/>
                      </a:lnTo>
                      <a:lnTo>
                        <a:pt x="1137" y="4823"/>
                      </a:lnTo>
                      <a:lnTo>
                        <a:pt x="1165" y="4800"/>
                      </a:lnTo>
                      <a:lnTo>
                        <a:pt x="1147" y="4770"/>
                      </a:lnTo>
                      <a:lnTo>
                        <a:pt x="1172" y="4713"/>
                      </a:lnTo>
                      <a:lnTo>
                        <a:pt x="1165" y="4680"/>
                      </a:lnTo>
                      <a:lnTo>
                        <a:pt x="1145" y="4643"/>
                      </a:lnTo>
                      <a:lnTo>
                        <a:pt x="1190" y="4598"/>
                      </a:lnTo>
                      <a:lnTo>
                        <a:pt x="1165" y="4533"/>
                      </a:lnTo>
                      <a:lnTo>
                        <a:pt x="1207" y="4493"/>
                      </a:lnTo>
                      <a:lnTo>
                        <a:pt x="1167" y="4453"/>
                      </a:lnTo>
                      <a:lnTo>
                        <a:pt x="1207" y="4393"/>
                      </a:lnTo>
                      <a:lnTo>
                        <a:pt x="1132" y="4360"/>
                      </a:lnTo>
                      <a:lnTo>
                        <a:pt x="1185" y="4320"/>
                      </a:lnTo>
                      <a:lnTo>
                        <a:pt x="1027" y="4268"/>
                      </a:lnTo>
                      <a:lnTo>
                        <a:pt x="1050" y="4225"/>
                      </a:lnTo>
                      <a:lnTo>
                        <a:pt x="1165" y="4215"/>
                      </a:lnTo>
                      <a:lnTo>
                        <a:pt x="1342" y="4128"/>
                      </a:lnTo>
                      <a:lnTo>
                        <a:pt x="1384" y="4055"/>
                      </a:lnTo>
                      <a:lnTo>
                        <a:pt x="1437" y="4150"/>
                      </a:lnTo>
                      <a:lnTo>
                        <a:pt x="1542" y="4150"/>
                      </a:lnTo>
                      <a:lnTo>
                        <a:pt x="1582" y="4075"/>
                      </a:lnTo>
                      <a:lnTo>
                        <a:pt x="1562" y="4003"/>
                      </a:lnTo>
                      <a:lnTo>
                        <a:pt x="1562" y="3878"/>
                      </a:lnTo>
                      <a:lnTo>
                        <a:pt x="1709" y="3793"/>
                      </a:lnTo>
                      <a:lnTo>
                        <a:pt x="1657" y="3753"/>
                      </a:lnTo>
                      <a:lnTo>
                        <a:pt x="1667" y="3690"/>
                      </a:lnTo>
                      <a:lnTo>
                        <a:pt x="1552" y="3615"/>
                      </a:lnTo>
                      <a:lnTo>
                        <a:pt x="1572" y="3500"/>
                      </a:lnTo>
                      <a:lnTo>
                        <a:pt x="1457" y="3543"/>
                      </a:lnTo>
                      <a:lnTo>
                        <a:pt x="1477" y="3458"/>
                      </a:lnTo>
                      <a:lnTo>
                        <a:pt x="1280" y="3480"/>
                      </a:lnTo>
                      <a:lnTo>
                        <a:pt x="1322" y="3385"/>
                      </a:lnTo>
                      <a:lnTo>
                        <a:pt x="1299" y="3260"/>
                      </a:lnTo>
                      <a:lnTo>
                        <a:pt x="1270" y="3165"/>
                      </a:lnTo>
                      <a:lnTo>
                        <a:pt x="1309" y="3093"/>
                      </a:lnTo>
                      <a:lnTo>
                        <a:pt x="1280" y="3020"/>
                      </a:lnTo>
                      <a:lnTo>
                        <a:pt x="1352" y="2998"/>
                      </a:lnTo>
                      <a:lnTo>
                        <a:pt x="1394" y="2968"/>
                      </a:lnTo>
                      <a:lnTo>
                        <a:pt x="1374" y="2873"/>
                      </a:lnTo>
                      <a:lnTo>
                        <a:pt x="1404" y="2778"/>
                      </a:lnTo>
                      <a:lnTo>
                        <a:pt x="1352" y="2738"/>
                      </a:lnTo>
                      <a:lnTo>
                        <a:pt x="1374" y="2675"/>
                      </a:lnTo>
                      <a:lnTo>
                        <a:pt x="1457" y="2675"/>
                      </a:lnTo>
                      <a:lnTo>
                        <a:pt x="1499" y="2560"/>
                      </a:lnTo>
                      <a:lnTo>
                        <a:pt x="1424" y="2423"/>
                      </a:lnTo>
                      <a:lnTo>
                        <a:pt x="1509" y="2413"/>
                      </a:lnTo>
                      <a:lnTo>
                        <a:pt x="1509" y="2528"/>
                      </a:lnTo>
                      <a:lnTo>
                        <a:pt x="1572" y="2518"/>
                      </a:lnTo>
                      <a:lnTo>
                        <a:pt x="1604" y="2465"/>
                      </a:lnTo>
                      <a:lnTo>
                        <a:pt x="1677" y="2340"/>
                      </a:lnTo>
                      <a:lnTo>
                        <a:pt x="1792" y="2245"/>
                      </a:lnTo>
                      <a:lnTo>
                        <a:pt x="1844" y="2235"/>
                      </a:lnTo>
                      <a:lnTo>
                        <a:pt x="1962" y="2130"/>
                      </a:lnTo>
                      <a:lnTo>
                        <a:pt x="2067" y="2088"/>
                      </a:lnTo>
                      <a:lnTo>
                        <a:pt x="2119" y="1953"/>
                      </a:lnTo>
                      <a:lnTo>
                        <a:pt x="2172" y="1818"/>
                      </a:lnTo>
                      <a:lnTo>
                        <a:pt x="2057" y="1743"/>
                      </a:lnTo>
                      <a:lnTo>
                        <a:pt x="2119" y="1700"/>
                      </a:lnTo>
                      <a:lnTo>
                        <a:pt x="2129" y="1628"/>
                      </a:lnTo>
                      <a:lnTo>
                        <a:pt x="2172" y="1535"/>
                      </a:lnTo>
                      <a:lnTo>
                        <a:pt x="2119" y="1460"/>
                      </a:lnTo>
                      <a:lnTo>
                        <a:pt x="2224" y="1460"/>
                      </a:lnTo>
                      <a:lnTo>
                        <a:pt x="2224" y="1385"/>
                      </a:lnTo>
                      <a:lnTo>
                        <a:pt x="2264" y="1385"/>
                      </a:lnTo>
                      <a:lnTo>
                        <a:pt x="2287" y="1280"/>
                      </a:lnTo>
                      <a:lnTo>
                        <a:pt x="2349" y="1313"/>
                      </a:lnTo>
                      <a:lnTo>
                        <a:pt x="2432" y="1280"/>
                      </a:lnTo>
                      <a:lnTo>
                        <a:pt x="2422" y="1385"/>
                      </a:lnTo>
                      <a:lnTo>
                        <a:pt x="2527" y="1343"/>
                      </a:lnTo>
                      <a:lnTo>
                        <a:pt x="2601" y="1290"/>
                      </a:lnTo>
                      <a:lnTo>
                        <a:pt x="2589" y="1155"/>
                      </a:lnTo>
                      <a:lnTo>
                        <a:pt x="2507" y="1050"/>
                      </a:lnTo>
                      <a:lnTo>
                        <a:pt x="2537" y="863"/>
                      </a:lnTo>
                      <a:lnTo>
                        <a:pt x="2464" y="715"/>
                      </a:lnTo>
                      <a:lnTo>
                        <a:pt x="2484" y="633"/>
                      </a:lnTo>
                      <a:lnTo>
                        <a:pt x="2422" y="610"/>
                      </a:lnTo>
                      <a:lnTo>
                        <a:pt x="2464" y="528"/>
                      </a:lnTo>
                      <a:lnTo>
                        <a:pt x="2464" y="443"/>
                      </a:lnTo>
                      <a:lnTo>
                        <a:pt x="2432" y="360"/>
                      </a:lnTo>
                      <a:lnTo>
                        <a:pt x="2369" y="350"/>
                      </a:lnTo>
                      <a:lnTo>
                        <a:pt x="2327" y="298"/>
                      </a:lnTo>
                      <a:lnTo>
                        <a:pt x="2254" y="255"/>
                      </a:lnTo>
                      <a:lnTo>
                        <a:pt x="2194" y="250"/>
                      </a:lnTo>
                      <a:lnTo>
                        <a:pt x="2162" y="173"/>
                      </a:lnTo>
                      <a:lnTo>
                        <a:pt x="2127" y="148"/>
                      </a:lnTo>
                      <a:lnTo>
                        <a:pt x="2099" y="105"/>
                      </a:lnTo>
                      <a:lnTo>
                        <a:pt x="2057" y="83"/>
                      </a:lnTo>
                      <a:lnTo>
                        <a:pt x="2002" y="5"/>
                      </a:lnTo>
                      <a:lnTo>
                        <a:pt x="1962" y="0"/>
                      </a:lnTo>
                      <a:close/>
                    </a:path>
                  </a:pathLst>
                </a:custGeom>
                <a:solidFill>
                  <a:srgbClr val="FF9900"/>
                </a:solidFill>
                <a:ln w="9525">
                  <a:solidFill>
                    <a:srgbClr val="000000"/>
                  </a:solidFill>
                  <a:round/>
                  <a:headEnd/>
                  <a:tailEnd/>
                </a:ln>
              </p:spPr>
              <p:txBody>
                <a:bodyPr/>
                <a:lstStyle/>
                <a:p>
                  <a:endParaRPr lang="zh-CN" altLang="en-US"/>
                </a:p>
              </p:txBody>
            </p:sp>
            <p:sp>
              <p:nvSpPr>
                <p:cNvPr id="28754" name="Freeform 68"/>
                <p:cNvSpPr>
                  <a:spLocks noChangeAspect="1"/>
                </p:cNvSpPr>
                <p:nvPr/>
              </p:nvSpPr>
              <p:spPr bwMode="auto">
                <a:xfrm>
                  <a:off x="4203" y="14317"/>
                  <a:ext cx="125" cy="333"/>
                </a:xfrm>
                <a:custGeom>
                  <a:avLst/>
                  <a:gdLst>
                    <a:gd name="T0" fmla="*/ 117 w 125"/>
                    <a:gd name="T1" fmla="*/ 0 h 333"/>
                    <a:gd name="T2" fmla="*/ 67 w 125"/>
                    <a:gd name="T3" fmla="*/ 75 h 333"/>
                    <a:gd name="T4" fmla="*/ 0 w 125"/>
                    <a:gd name="T5" fmla="*/ 333 h 333"/>
                    <a:gd name="T6" fmla="*/ 42 w 125"/>
                    <a:gd name="T7" fmla="*/ 278 h 333"/>
                    <a:gd name="T8" fmla="*/ 90 w 125"/>
                    <a:gd name="T9" fmla="*/ 190 h 333"/>
                    <a:gd name="T10" fmla="*/ 125 w 125"/>
                    <a:gd name="T11" fmla="*/ 93 h 333"/>
                    <a:gd name="T12" fmla="*/ 117 w 125"/>
                    <a:gd name="T13" fmla="*/ 0 h 333"/>
                    <a:gd name="T14" fmla="*/ 0 60000 65536"/>
                    <a:gd name="T15" fmla="*/ 0 60000 65536"/>
                    <a:gd name="T16" fmla="*/ 0 60000 65536"/>
                    <a:gd name="T17" fmla="*/ 0 60000 65536"/>
                    <a:gd name="T18" fmla="*/ 0 60000 65536"/>
                    <a:gd name="T19" fmla="*/ 0 60000 65536"/>
                    <a:gd name="T20" fmla="*/ 0 60000 65536"/>
                    <a:gd name="T21" fmla="*/ 0 w 125"/>
                    <a:gd name="T22" fmla="*/ 0 h 333"/>
                    <a:gd name="T23" fmla="*/ 125 w 125"/>
                    <a:gd name="T24" fmla="*/ 333 h 3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5" h="333">
                      <a:moveTo>
                        <a:pt x="117" y="0"/>
                      </a:moveTo>
                      <a:lnTo>
                        <a:pt x="67" y="75"/>
                      </a:lnTo>
                      <a:lnTo>
                        <a:pt x="0" y="333"/>
                      </a:lnTo>
                      <a:lnTo>
                        <a:pt x="42" y="278"/>
                      </a:lnTo>
                      <a:lnTo>
                        <a:pt x="90" y="190"/>
                      </a:lnTo>
                      <a:lnTo>
                        <a:pt x="125" y="93"/>
                      </a:lnTo>
                      <a:lnTo>
                        <a:pt x="117" y="0"/>
                      </a:lnTo>
                      <a:close/>
                    </a:path>
                  </a:pathLst>
                </a:custGeom>
                <a:solidFill>
                  <a:srgbClr val="FF9900"/>
                </a:solidFill>
                <a:ln w="9525">
                  <a:solidFill>
                    <a:srgbClr val="000000"/>
                  </a:solidFill>
                  <a:round/>
                  <a:headEnd/>
                  <a:tailEnd/>
                </a:ln>
              </p:spPr>
              <p:txBody>
                <a:bodyPr/>
                <a:lstStyle/>
                <a:p>
                  <a:endParaRPr lang="zh-CN" altLang="en-US"/>
                </a:p>
              </p:txBody>
            </p:sp>
            <p:sp>
              <p:nvSpPr>
                <p:cNvPr id="28755" name="Freeform 69"/>
                <p:cNvSpPr>
                  <a:spLocks noChangeAspect="1"/>
                </p:cNvSpPr>
                <p:nvPr/>
              </p:nvSpPr>
              <p:spPr bwMode="auto">
                <a:xfrm>
                  <a:off x="4532" y="14092"/>
                  <a:ext cx="218" cy="363"/>
                </a:xfrm>
                <a:custGeom>
                  <a:avLst/>
                  <a:gdLst>
                    <a:gd name="T0" fmla="*/ 175 w 218"/>
                    <a:gd name="T1" fmla="*/ 0 h 363"/>
                    <a:gd name="T2" fmla="*/ 23 w 218"/>
                    <a:gd name="T3" fmla="*/ 145 h 363"/>
                    <a:gd name="T4" fmla="*/ 0 w 218"/>
                    <a:gd name="T5" fmla="*/ 208 h 363"/>
                    <a:gd name="T6" fmla="*/ 3 w 218"/>
                    <a:gd name="T7" fmla="*/ 288 h 363"/>
                    <a:gd name="T8" fmla="*/ 23 w 218"/>
                    <a:gd name="T9" fmla="*/ 363 h 363"/>
                    <a:gd name="T10" fmla="*/ 28 w 218"/>
                    <a:gd name="T11" fmla="*/ 328 h 363"/>
                    <a:gd name="T12" fmla="*/ 90 w 218"/>
                    <a:gd name="T13" fmla="*/ 308 h 363"/>
                    <a:gd name="T14" fmla="*/ 108 w 218"/>
                    <a:gd name="T15" fmla="*/ 245 h 363"/>
                    <a:gd name="T16" fmla="*/ 153 w 218"/>
                    <a:gd name="T17" fmla="*/ 225 h 363"/>
                    <a:gd name="T18" fmla="*/ 170 w 218"/>
                    <a:gd name="T19" fmla="*/ 153 h 363"/>
                    <a:gd name="T20" fmla="*/ 148 w 218"/>
                    <a:gd name="T21" fmla="*/ 108 h 363"/>
                    <a:gd name="T22" fmla="*/ 193 w 218"/>
                    <a:gd name="T23" fmla="*/ 63 h 363"/>
                    <a:gd name="T24" fmla="*/ 185 w 218"/>
                    <a:gd name="T25" fmla="*/ 38 h 363"/>
                    <a:gd name="T26" fmla="*/ 218 w 218"/>
                    <a:gd name="T27" fmla="*/ 25 h 363"/>
                    <a:gd name="T28" fmla="*/ 175 w 218"/>
                    <a:gd name="T29" fmla="*/ 0 h 36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8"/>
                    <a:gd name="T46" fmla="*/ 0 h 363"/>
                    <a:gd name="T47" fmla="*/ 218 w 218"/>
                    <a:gd name="T48" fmla="*/ 363 h 36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8" h="363">
                      <a:moveTo>
                        <a:pt x="175" y="0"/>
                      </a:moveTo>
                      <a:lnTo>
                        <a:pt x="23" y="145"/>
                      </a:lnTo>
                      <a:lnTo>
                        <a:pt x="0" y="208"/>
                      </a:lnTo>
                      <a:lnTo>
                        <a:pt x="3" y="288"/>
                      </a:lnTo>
                      <a:lnTo>
                        <a:pt x="23" y="363"/>
                      </a:lnTo>
                      <a:lnTo>
                        <a:pt x="28" y="328"/>
                      </a:lnTo>
                      <a:lnTo>
                        <a:pt x="90" y="308"/>
                      </a:lnTo>
                      <a:lnTo>
                        <a:pt x="108" y="245"/>
                      </a:lnTo>
                      <a:lnTo>
                        <a:pt x="153" y="225"/>
                      </a:lnTo>
                      <a:lnTo>
                        <a:pt x="170" y="153"/>
                      </a:lnTo>
                      <a:lnTo>
                        <a:pt x="148" y="108"/>
                      </a:lnTo>
                      <a:lnTo>
                        <a:pt x="193" y="63"/>
                      </a:lnTo>
                      <a:lnTo>
                        <a:pt x="185" y="38"/>
                      </a:lnTo>
                      <a:lnTo>
                        <a:pt x="218" y="25"/>
                      </a:lnTo>
                      <a:lnTo>
                        <a:pt x="175" y="0"/>
                      </a:lnTo>
                      <a:close/>
                    </a:path>
                  </a:pathLst>
                </a:custGeom>
                <a:solidFill>
                  <a:srgbClr val="FF9900"/>
                </a:solidFill>
                <a:ln w="9525">
                  <a:solidFill>
                    <a:srgbClr val="000000"/>
                  </a:solidFill>
                  <a:round/>
                  <a:headEnd/>
                  <a:tailEnd/>
                </a:ln>
              </p:spPr>
              <p:txBody>
                <a:bodyPr/>
                <a:lstStyle/>
                <a:p>
                  <a:endParaRPr lang="zh-CN" altLang="en-US"/>
                </a:p>
              </p:txBody>
            </p:sp>
          </p:grpSp>
          <p:sp>
            <p:nvSpPr>
              <p:cNvPr id="28752" name="WordArt 70"/>
              <p:cNvSpPr>
                <a:spLocks noChangeArrowheads="1" noChangeShapeType="1" noTextEdit="1"/>
              </p:cNvSpPr>
              <p:nvPr/>
            </p:nvSpPr>
            <p:spPr bwMode="auto">
              <a:xfrm rot="-3162099">
                <a:off x="6292" y="5246"/>
                <a:ext cx="615" cy="473"/>
              </a:xfrm>
              <a:prstGeom prst="rect">
                <a:avLst/>
              </a:prstGeom>
            </p:spPr>
            <p:txBody>
              <a:bodyPr wrap="none" fromWordArt="1">
                <a:prstTxWarp prst="textSlantUp">
                  <a:avLst>
                    <a:gd name="adj" fmla="val 55556"/>
                  </a:avLst>
                </a:prstTxWarp>
              </a:bodyPr>
              <a:lstStyle/>
              <a:p>
                <a:pPr algn="ctr"/>
                <a:r>
                  <a:rPr lang="en-US" altLang="zh-CN" sz="800" kern="10">
                    <a:ln w="9525">
                      <a:solidFill>
                        <a:srgbClr val="FFFFFF"/>
                      </a:solidFill>
                      <a:round/>
                      <a:headEnd/>
                      <a:tailEnd/>
                    </a:ln>
                    <a:cs typeface="Arial" panose="020B0604020202020204" pitchFamily="34" charset="0"/>
                  </a:rPr>
                  <a:t>Sweden</a:t>
                </a:r>
                <a:endParaRPr lang="zh-CN" altLang="en-US" sz="800" kern="10">
                  <a:ln w="9525">
                    <a:solidFill>
                      <a:srgbClr val="FFFFFF"/>
                    </a:solidFill>
                    <a:round/>
                    <a:headEnd/>
                    <a:tailEnd/>
                  </a:ln>
                  <a:cs typeface="Arial" panose="020B0604020202020204" pitchFamily="34" charset="0"/>
                </a:endParaRPr>
              </a:p>
            </p:txBody>
          </p:sp>
        </p:grpSp>
        <p:grpSp>
          <p:nvGrpSpPr>
            <p:cNvPr id="28689" name="Group 71"/>
            <p:cNvGrpSpPr>
              <a:grpSpLocks/>
            </p:cNvGrpSpPr>
            <p:nvPr/>
          </p:nvGrpSpPr>
          <p:grpSpPr bwMode="auto">
            <a:xfrm>
              <a:off x="2688" y="3216"/>
              <a:ext cx="384" cy="489"/>
              <a:chOff x="5733" y="5897"/>
              <a:chExt cx="852" cy="1222"/>
            </a:xfrm>
          </p:grpSpPr>
          <p:grpSp>
            <p:nvGrpSpPr>
              <p:cNvPr id="28747" name="Group 72"/>
              <p:cNvGrpSpPr>
                <a:grpSpLocks noChangeAspect="1"/>
              </p:cNvGrpSpPr>
              <p:nvPr/>
            </p:nvGrpSpPr>
            <p:grpSpPr bwMode="auto">
              <a:xfrm>
                <a:off x="5733" y="5897"/>
                <a:ext cx="726" cy="1222"/>
                <a:chOff x="3105" y="8105"/>
                <a:chExt cx="3032" cy="5102"/>
              </a:xfrm>
            </p:grpSpPr>
            <p:sp>
              <p:nvSpPr>
                <p:cNvPr id="28749" name="Freeform 73"/>
                <p:cNvSpPr>
                  <a:spLocks noChangeAspect="1"/>
                </p:cNvSpPr>
                <p:nvPr/>
              </p:nvSpPr>
              <p:spPr bwMode="auto">
                <a:xfrm>
                  <a:off x="3105" y="8105"/>
                  <a:ext cx="3032" cy="5000"/>
                </a:xfrm>
                <a:custGeom>
                  <a:avLst/>
                  <a:gdLst>
                    <a:gd name="T0" fmla="*/ 1757 w 3032"/>
                    <a:gd name="T1" fmla="*/ 225 h 5000"/>
                    <a:gd name="T2" fmla="*/ 1443 w 3032"/>
                    <a:gd name="T3" fmla="*/ 492 h 5000"/>
                    <a:gd name="T4" fmla="*/ 1083 w 3032"/>
                    <a:gd name="T5" fmla="*/ 587 h 5000"/>
                    <a:gd name="T6" fmla="*/ 763 w 3032"/>
                    <a:gd name="T7" fmla="*/ 597 h 5000"/>
                    <a:gd name="T8" fmla="*/ 490 w 3032"/>
                    <a:gd name="T9" fmla="*/ 930 h 5000"/>
                    <a:gd name="T10" fmla="*/ 400 w 3032"/>
                    <a:gd name="T11" fmla="*/ 1080 h 5000"/>
                    <a:gd name="T12" fmla="*/ 323 w 3032"/>
                    <a:gd name="T13" fmla="*/ 1257 h 5000"/>
                    <a:gd name="T14" fmla="*/ 395 w 3032"/>
                    <a:gd name="T15" fmla="*/ 1487 h 5000"/>
                    <a:gd name="T16" fmla="*/ 515 w 3032"/>
                    <a:gd name="T17" fmla="*/ 1637 h 5000"/>
                    <a:gd name="T18" fmla="*/ 438 w 3032"/>
                    <a:gd name="T19" fmla="*/ 1835 h 5000"/>
                    <a:gd name="T20" fmla="*/ 515 w 3032"/>
                    <a:gd name="T21" fmla="*/ 1980 h 5000"/>
                    <a:gd name="T22" fmla="*/ 523 w 3032"/>
                    <a:gd name="T23" fmla="*/ 2092 h 5000"/>
                    <a:gd name="T24" fmla="*/ 368 w 3032"/>
                    <a:gd name="T25" fmla="*/ 2057 h 5000"/>
                    <a:gd name="T26" fmla="*/ 245 w 3032"/>
                    <a:gd name="T27" fmla="*/ 2087 h 5000"/>
                    <a:gd name="T28" fmla="*/ 75 w 3032"/>
                    <a:gd name="T29" fmla="*/ 2232 h 5000"/>
                    <a:gd name="T30" fmla="*/ 0 w 3032"/>
                    <a:gd name="T31" fmla="*/ 2457 h 5000"/>
                    <a:gd name="T32" fmla="*/ 205 w 3032"/>
                    <a:gd name="T33" fmla="*/ 2540 h 5000"/>
                    <a:gd name="T34" fmla="*/ 358 w 3032"/>
                    <a:gd name="T35" fmla="*/ 2642 h 5000"/>
                    <a:gd name="T36" fmla="*/ 358 w 3032"/>
                    <a:gd name="T37" fmla="*/ 2762 h 5000"/>
                    <a:gd name="T38" fmla="*/ 355 w 3032"/>
                    <a:gd name="T39" fmla="*/ 2877 h 5000"/>
                    <a:gd name="T40" fmla="*/ 483 w 3032"/>
                    <a:gd name="T41" fmla="*/ 3132 h 5000"/>
                    <a:gd name="T42" fmla="*/ 558 w 3032"/>
                    <a:gd name="T43" fmla="*/ 3447 h 5000"/>
                    <a:gd name="T44" fmla="*/ 395 w 3032"/>
                    <a:gd name="T45" fmla="*/ 3687 h 5000"/>
                    <a:gd name="T46" fmla="*/ 518 w 3032"/>
                    <a:gd name="T47" fmla="*/ 3800 h 5000"/>
                    <a:gd name="T48" fmla="*/ 318 w 3032"/>
                    <a:gd name="T49" fmla="*/ 4025 h 5000"/>
                    <a:gd name="T50" fmla="*/ 310 w 3032"/>
                    <a:gd name="T51" fmla="*/ 4402 h 5000"/>
                    <a:gd name="T52" fmla="*/ 398 w 3032"/>
                    <a:gd name="T53" fmla="*/ 4537 h 5000"/>
                    <a:gd name="T54" fmla="*/ 323 w 3032"/>
                    <a:gd name="T55" fmla="*/ 4730 h 5000"/>
                    <a:gd name="T56" fmla="*/ 320 w 3032"/>
                    <a:gd name="T57" fmla="*/ 4852 h 5000"/>
                    <a:gd name="T58" fmla="*/ 480 w 3032"/>
                    <a:gd name="T59" fmla="*/ 4955 h 5000"/>
                    <a:gd name="T60" fmla="*/ 670 w 3032"/>
                    <a:gd name="T61" fmla="*/ 4747 h 5000"/>
                    <a:gd name="T62" fmla="*/ 840 w 3032"/>
                    <a:gd name="T63" fmla="*/ 4847 h 5000"/>
                    <a:gd name="T64" fmla="*/ 1200 w 3032"/>
                    <a:gd name="T65" fmla="*/ 4510 h 5000"/>
                    <a:gd name="T66" fmla="*/ 1085 w 3032"/>
                    <a:gd name="T67" fmla="*/ 4740 h 5000"/>
                    <a:gd name="T68" fmla="*/ 1355 w 3032"/>
                    <a:gd name="T69" fmla="*/ 4587 h 5000"/>
                    <a:gd name="T70" fmla="*/ 1320 w 3032"/>
                    <a:gd name="T71" fmla="*/ 4477 h 5000"/>
                    <a:gd name="T72" fmla="*/ 1480 w 3032"/>
                    <a:gd name="T73" fmla="*/ 4515 h 5000"/>
                    <a:gd name="T74" fmla="*/ 1600 w 3032"/>
                    <a:gd name="T75" fmla="*/ 4395 h 5000"/>
                    <a:gd name="T76" fmla="*/ 1592 w 3032"/>
                    <a:gd name="T77" fmla="*/ 4217 h 5000"/>
                    <a:gd name="T78" fmla="*/ 1842 w 3032"/>
                    <a:gd name="T79" fmla="*/ 4282 h 5000"/>
                    <a:gd name="T80" fmla="*/ 2270 w 3032"/>
                    <a:gd name="T81" fmla="*/ 4357 h 5000"/>
                    <a:gd name="T82" fmla="*/ 2515 w 3032"/>
                    <a:gd name="T83" fmla="*/ 3992 h 5000"/>
                    <a:gd name="T84" fmla="*/ 2755 w 3032"/>
                    <a:gd name="T85" fmla="*/ 3877 h 5000"/>
                    <a:gd name="T86" fmla="*/ 2995 w 3032"/>
                    <a:gd name="T87" fmla="*/ 3400 h 5000"/>
                    <a:gd name="T88" fmla="*/ 2997 w 3032"/>
                    <a:gd name="T89" fmla="*/ 2990 h 5000"/>
                    <a:gd name="T90" fmla="*/ 2925 w 3032"/>
                    <a:gd name="T91" fmla="*/ 2877 h 5000"/>
                    <a:gd name="T92" fmla="*/ 2837 w 3032"/>
                    <a:gd name="T93" fmla="*/ 2425 h 5000"/>
                    <a:gd name="T94" fmla="*/ 2912 w 3032"/>
                    <a:gd name="T95" fmla="*/ 1925 h 5000"/>
                    <a:gd name="T96" fmla="*/ 2597 w 3032"/>
                    <a:gd name="T97" fmla="*/ 1275 h 5000"/>
                    <a:gd name="T98" fmla="*/ 2435 w 3032"/>
                    <a:gd name="T99" fmla="*/ 1042 h 5000"/>
                    <a:gd name="T100" fmla="*/ 2277 w 3032"/>
                    <a:gd name="T101" fmla="*/ 782 h 5000"/>
                    <a:gd name="T102" fmla="*/ 2040 w 3032"/>
                    <a:gd name="T103" fmla="*/ 337 h 5000"/>
                    <a:gd name="T104" fmla="*/ 1840 w 3032"/>
                    <a:gd name="T105" fmla="*/ 0 h 50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032"/>
                    <a:gd name="T160" fmla="*/ 0 h 5000"/>
                    <a:gd name="T161" fmla="*/ 3032 w 3032"/>
                    <a:gd name="T162" fmla="*/ 5000 h 500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032" h="5000">
                      <a:moveTo>
                        <a:pt x="1797" y="2"/>
                      </a:moveTo>
                      <a:lnTo>
                        <a:pt x="1757" y="112"/>
                      </a:lnTo>
                      <a:lnTo>
                        <a:pt x="1757" y="225"/>
                      </a:lnTo>
                      <a:lnTo>
                        <a:pt x="1640" y="442"/>
                      </a:lnTo>
                      <a:lnTo>
                        <a:pt x="1475" y="522"/>
                      </a:lnTo>
                      <a:lnTo>
                        <a:pt x="1443" y="492"/>
                      </a:lnTo>
                      <a:lnTo>
                        <a:pt x="1320" y="450"/>
                      </a:lnTo>
                      <a:lnTo>
                        <a:pt x="1198" y="562"/>
                      </a:lnTo>
                      <a:lnTo>
                        <a:pt x="1083" y="587"/>
                      </a:lnTo>
                      <a:lnTo>
                        <a:pt x="1083" y="522"/>
                      </a:lnTo>
                      <a:lnTo>
                        <a:pt x="848" y="560"/>
                      </a:lnTo>
                      <a:lnTo>
                        <a:pt x="763" y="597"/>
                      </a:lnTo>
                      <a:lnTo>
                        <a:pt x="715" y="597"/>
                      </a:lnTo>
                      <a:lnTo>
                        <a:pt x="603" y="787"/>
                      </a:lnTo>
                      <a:lnTo>
                        <a:pt x="490" y="930"/>
                      </a:lnTo>
                      <a:lnTo>
                        <a:pt x="440" y="932"/>
                      </a:lnTo>
                      <a:lnTo>
                        <a:pt x="358" y="1007"/>
                      </a:lnTo>
                      <a:lnTo>
                        <a:pt x="400" y="1080"/>
                      </a:lnTo>
                      <a:lnTo>
                        <a:pt x="358" y="1080"/>
                      </a:lnTo>
                      <a:lnTo>
                        <a:pt x="358" y="1232"/>
                      </a:lnTo>
                      <a:lnTo>
                        <a:pt x="323" y="1257"/>
                      </a:lnTo>
                      <a:lnTo>
                        <a:pt x="320" y="1395"/>
                      </a:lnTo>
                      <a:lnTo>
                        <a:pt x="370" y="1440"/>
                      </a:lnTo>
                      <a:lnTo>
                        <a:pt x="395" y="1487"/>
                      </a:lnTo>
                      <a:lnTo>
                        <a:pt x="398" y="1555"/>
                      </a:lnTo>
                      <a:lnTo>
                        <a:pt x="438" y="1637"/>
                      </a:lnTo>
                      <a:lnTo>
                        <a:pt x="515" y="1637"/>
                      </a:lnTo>
                      <a:lnTo>
                        <a:pt x="558" y="1755"/>
                      </a:lnTo>
                      <a:lnTo>
                        <a:pt x="483" y="1755"/>
                      </a:lnTo>
                      <a:lnTo>
                        <a:pt x="438" y="1835"/>
                      </a:lnTo>
                      <a:lnTo>
                        <a:pt x="563" y="1860"/>
                      </a:lnTo>
                      <a:lnTo>
                        <a:pt x="560" y="1897"/>
                      </a:lnTo>
                      <a:lnTo>
                        <a:pt x="515" y="1980"/>
                      </a:lnTo>
                      <a:lnTo>
                        <a:pt x="640" y="2127"/>
                      </a:lnTo>
                      <a:lnTo>
                        <a:pt x="640" y="2205"/>
                      </a:lnTo>
                      <a:lnTo>
                        <a:pt x="523" y="2092"/>
                      </a:lnTo>
                      <a:lnTo>
                        <a:pt x="483" y="2170"/>
                      </a:lnTo>
                      <a:lnTo>
                        <a:pt x="440" y="2092"/>
                      </a:lnTo>
                      <a:lnTo>
                        <a:pt x="368" y="2057"/>
                      </a:lnTo>
                      <a:lnTo>
                        <a:pt x="360" y="2132"/>
                      </a:lnTo>
                      <a:lnTo>
                        <a:pt x="323" y="2162"/>
                      </a:lnTo>
                      <a:lnTo>
                        <a:pt x="245" y="2087"/>
                      </a:lnTo>
                      <a:lnTo>
                        <a:pt x="240" y="2242"/>
                      </a:lnTo>
                      <a:lnTo>
                        <a:pt x="123" y="2165"/>
                      </a:lnTo>
                      <a:lnTo>
                        <a:pt x="75" y="2232"/>
                      </a:lnTo>
                      <a:lnTo>
                        <a:pt x="75" y="2285"/>
                      </a:lnTo>
                      <a:lnTo>
                        <a:pt x="5" y="2377"/>
                      </a:lnTo>
                      <a:lnTo>
                        <a:pt x="0" y="2457"/>
                      </a:lnTo>
                      <a:lnTo>
                        <a:pt x="120" y="2495"/>
                      </a:lnTo>
                      <a:lnTo>
                        <a:pt x="160" y="2425"/>
                      </a:lnTo>
                      <a:lnTo>
                        <a:pt x="205" y="2540"/>
                      </a:lnTo>
                      <a:lnTo>
                        <a:pt x="280" y="2457"/>
                      </a:lnTo>
                      <a:lnTo>
                        <a:pt x="318" y="2535"/>
                      </a:lnTo>
                      <a:lnTo>
                        <a:pt x="358" y="2642"/>
                      </a:lnTo>
                      <a:lnTo>
                        <a:pt x="293" y="2647"/>
                      </a:lnTo>
                      <a:lnTo>
                        <a:pt x="398" y="2687"/>
                      </a:lnTo>
                      <a:lnTo>
                        <a:pt x="358" y="2762"/>
                      </a:lnTo>
                      <a:lnTo>
                        <a:pt x="315" y="2760"/>
                      </a:lnTo>
                      <a:lnTo>
                        <a:pt x="400" y="2837"/>
                      </a:lnTo>
                      <a:lnTo>
                        <a:pt x="355" y="2877"/>
                      </a:lnTo>
                      <a:lnTo>
                        <a:pt x="400" y="2902"/>
                      </a:lnTo>
                      <a:lnTo>
                        <a:pt x="403" y="3060"/>
                      </a:lnTo>
                      <a:lnTo>
                        <a:pt x="483" y="3132"/>
                      </a:lnTo>
                      <a:lnTo>
                        <a:pt x="483" y="3255"/>
                      </a:lnTo>
                      <a:lnTo>
                        <a:pt x="558" y="3310"/>
                      </a:lnTo>
                      <a:lnTo>
                        <a:pt x="558" y="3447"/>
                      </a:lnTo>
                      <a:lnTo>
                        <a:pt x="515" y="3537"/>
                      </a:lnTo>
                      <a:lnTo>
                        <a:pt x="440" y="3577"/>
                      </a:lnTo>
                      <a:lnTo>
                        <a:pt x="395" y="3687"/>
                      </a:lnTo>
                      <a:lnTo>
                        <a:pt x="435" y="3760"/>
                      </a:lnTo>
                      <a:lnTo>
                        <a:pt x="558" y="3690"/>
                      </a:lnTo>
                      <a:lnTo>
                        <a:pt x="518" y="3800"/>
                      </a:lnTo>
                      <a:lnTo>
                        <a:pt x="440" y="3920"/>
                      </a:lnTo>
                      <a:lnTo>
                        <a:pt x="358" y="3920"/>
                      </a:lnTo>
                      <a:lnTo>
                        <a:pt x="318" y="4025"/>
                      </a:lnTo>
                      <a:lnTo>
                        <a:pt x="358" y="4117"/>
                      </a:lnTo>
                      <a:lnTo>
                        <a:pt x="358" y="4275"/>
                      </a:lnTo>
                      <a:lnTo>
                        <a:pt x="310" y="4402"/>
                      </a:lnTo>
                      <a:lnTo>
                        <a:pt x="360" y="4400"/>
                      </a:lnTo>
                      <a:lnTo>
                        <a:pt x="360" y="4472"/>
                      </a:lnTo>
                      <a:lnTo>
                        <a:pt x="398" y="4537"/>
                      </a:lnTo>
                      <a:lnTo>
                        <a:pt x="398" y="4630"/>
                      </a:lnTo>
                      <a:lnTo>
                        <a:pt x="363" y="4650"/>
                      </a:lnTo>
                      <a:lnTo>
                        <a:pt x="323" y="4730"/>
                      </a:lnTo>
                      <a:lnTo>
                        <a:pt x="323" y="4815"/>
                      </a:lnTo>
                      <a:lnTo>
                        <a:pt x="278" y="4907"/>
                      </a:lnTo>
                      <a:lnTo>
                        <a:pt x="320" y="4852"/>
                      </a:lnTo>
                      <a:lnTo>
                        <a:pt x="448" y="4770"/>
                      </a:lnTo>
                      <a:lnTo>
                        <a:pt x="448" y="4855"/>
                      </a:lnTo>
                      <a:lnTo>
                        <a:pt x="480" y="4955"/>
                      </a:lnTo>
                      <a:lnTo>
                        <a:pt x="478" y="5000"/>
                      </a:lnTo>
                      <a:lnTo>
                        <a:pt x="565" y="4995"/>
                      </a:lnTo>
                      <a:lnTo>
                        <a:pt x="670" y="4747"/>
                      </a:lnTo>
                      <a:lnTo>
                        <a:pt x="688" y="4755"/>
                      </a:lnTo>
                      <a:lnTo>
                        <a:pt x="685" y="4817"/>
                      </a:lnTo>
                      <a:lnTo>
                        <a:pt x="840" y="4847"/>
                      </a:lnTo>
                      <a:lnTo>
                        <a:pt x="843" y="4737"/>
                      </a:lnTo>
                      <a:lnTo>
                        <a:pt x="970" y="4582"/>
                      </a:lnTo>
                      <a:lnTo>
                        <a:pt x="1200" y="4510"/>
                      </a:lnTo>
                      <a:lnTo>
                        <a:pt x="1168" y="4622"/>
                      </a:lnTo>
                      <a:lnTo>
                        <a:pt x="1085" y="4657"/>
                      </a:lnTo>
                      <a:lnTo>
                        <a:pt x="1085" y="4740"/>
                      </a:lnTo>
                      <a:lnTo>
                        <a:pt x="1238" y="4815"/>
                      </a:lnTo>
                      <a:lnTo>
                        <a:pt x="1238" y="4625"/>
                      </a:lnTo>
                      <a:lnTo>
                        <a:pt x="1355" y="4587"/>
                      </a:lnTo>
                      <a:lnTo>
                        <a:pt x="1273" y="4555"/>
                      </a:lnTo>
                      <a:lnTo>
                        <a:pt x="1283" y="4445"/>
                      </a:lnTo>
                      <a:lnTo>
                        <a:pt x="1320" y="4477"/>
                      </a:lnTo>
                      <a:lnTo>
                        <a:pt x="1363" y="4435"/>
                      </a:lnTo>
                      <a:lnTo>
                        <a:pt x="1435" y="4557"/>
                      </a:lnTo>
                      <a:lnTo>
                        <a:pt x="1480" y="4515"/>
                      </a:lnTo>
                      <a:lnTo>
                        <a:pt x="1557" y="4515"/>
                      </a:lnTo>
                      <a:lnTo>
                        <a:pt x="1592" y="4487"/>
                      </a:lnTo>
                      <a:lnTo>
                        <a:pt x="1600" y="4395"/>
                      </a:lnTo>
                      <a:lnTo>
                        <a:pt x="1520" y="4397"/>
                      </a:lnTo>
                      <a:lnTo>
                        <a:pt x="1478" y="4287"/>
                      </a:lnTo>
                      <a:lnTo>
                        <a:pt x="1592" y="4217"/>
                      </a:lnTo>
                      <a:lnTo>
                        <a:pt x="1765" y="4175"/>
                      </a:lnTo>
                      <a:lnTo>
                        <a:pt x="1837" y="4177"/>
                      </a:lnTo>
                      <a:lnTo>
                        <a:pt x="1842" y="4282"/>
                      </a:lnTo>
                      <a:lnTo>
                        <a:pt x="1950" y="4282"/>
                      </a:lnTo>
                      <a:lnTo>
                        <a:pt x="2082" y="4357"/>
                      </a:lnTo>
                      <a:lnTo>
                        <a:pt x="2270" y="4357"/>
                      </a:lnTo>
                      <a:lnTo>
                        <a:pt x="2197" y="4185"/>
                      </a:lnTo>
                      <a:lnTo>
                        <a:pt x="2307" y="4127"/>
                      </a:lnTo>
                      <a:lnTo>
                        <a:pt x="2515" y="3992"/>
                      </a:lnTo>
                      <a:lnTo>
                        <a:pt x="2640" y="3947"/>
                      </a:lnTo>
                      <a:lnTo>
                        <a:pt x="2715" y="3992"/>
                      </a:lnTo>
                      <a:lnTo>
                        <a:pt x="2755" y="3877"/>
                      </a:lnTo>
                      <a:lnTo>
                        <a:pt x="2875" y="3802"/>
                      </a:lnTo>
                      <a:lnTo>
                        <a:pt x="2965" y="3607"/>
                      </a:lnTo>
                      <a:lnTo>
                        <a:pt x="2995" y="3400"/>
                      </a:lnTo>
                      <a:lnTo>
                        <a:pt x="3032" y="3327"/>
                      </a:lnTo>
                      <a:lnTo>
                        <a:pt x="3030" y="3157"/>
                      </a:lnTo>
                      <a:lnTo>
                        <a:pt x="2997" y="2990"/>
                      </a:lnTo>
                      <a:lnTo>
                        <a:pt x="3027" y="2805"/>
                      </a:lnTo>
                      <a:lnTo>
                        <a:pt x="2950" y="2837"/>
                      </a:lnTo>
                      <a:lnTo>
                        <a:pt x="2925" y="2877"/>
                      </a:lnTo>
                      <a:lnTo>
                        <a:pt x="2830" y="2792"/>
                      </a:lnTo>
                      <a:lnTo>
                        <a:pt x="2837" y="2575"/>
                      </a:lnTo>
                      <a:lnTo>
                        <a:pt x="2837" y="2425"/>
                      </a:lnTo>
                      <a:lnTo>
                        <a:pt x="2952" y="2310"/>
                      </a:lnTo>
                      <a:lnTo>
                        <a:pt x="2957" y="2107"/>
                      </a:lnTo>
                      <a:lnTo>
                        <a:pt x="2912" y="1925"/>
                      </a:lnTo>
                      <a:lnTo>
                        <a:pt x="2835" y="1792"/>
                      </a:lnTo>
                      <a:lnTo>
                        <a:pt x="2757" y="1420"/>
                      </a:lnTo>
                      <a:lnTo>
                        <a:pt x="2597" y="1275"/>
                      </a:lnTo>
                      <a:lnTo>
                        <a:pt x="2557" y="1127"/>
                      </a:lnTo>
                      <a:lnTo>
                        <a:pt x="2517" y="1045"/>
                      </a:lnTo>
                      <a:lnTo>
                        <a:pt x="2435" y="1042"/>
                      </a:lnTo>
                      <a:lnTo>
                        <a:pt x="2435" y="1005"/>
                      </a:lnTo>
                      <a:lnTo>
                        <a:pt x="2315" y="932"/>
                      </a:lnTo>
                      <a:lnTo>
                        <a:pt x="2277" y="782"/>
                      </a:lnTo>
                      <a:lnTo>
                        <a:pt x="2197" y="670"/>
                      </a:lnTo>
                      <a:lnTo>
                        <a:pt x="2080" y="505"/>
                      </a:lnTo>
                      <a:lnTo>
                        <a:pt x="2040" y="337"/>
                      </a:lnTo>
                      <a:lnTo>
                        <a:pt x="1880" y="162"/>
                      </a:lnTo>
                      <a:lnTo>
                        <a:pt x="1837" y="80"/>
                      </a:lnTo>
                      <a:lnTo>
                        <a:pt x="1840" y="0"/>
                      </a:lnTo>
                      <a:lnTo>
                        <a:pt x="1797" y="2"/>
                      </a:lnTo>
                      <a:close/>
                    </a:path>
                  </a:pathLst>
                </a:custGeom>
                <a:solidFill>
                  <a:srgbClr val="008000"/>
                </a:solidFill>
                <a:ln w="9525">
                  <a:solidFill>
                    <a:srgbClr val="000000"/>
                  </a:solidFill>
                  <a:round/>
                  <a:headEnd/>
                  <a:tailEnd/>
                </a:ln>
              </p:spPr>
              <p:txBody>
                <a:bodyPr/>
                <a:lstStyle/>
                <a:p>
                  <a:endParaRPr lang="zh-CN" altLang="en-US"/>
                </a:p>
              </p:txBody>
            </p:sp>
            <p:sp>
              <p:nvSpPr>
                <p:cNvPr id="28750" name="Freeform 74"/>
                <p:cNvSpPr>
                  <a:spLocks noChangeAspect="1"/>
                </p:cNvSpPr>
                <p:nvPr/>
              </p:nvSpPr>
              <p:spPr bwMode="auto">
                <a:xfrm>
                  <a:off x="3265" y="13027"/>
                  <a:ext cx="113" cy="180"/>
                </a:xfrm>
                <a:custGeom>
                  <a:avLst/>
                  <a:gdLst>
                    <a:gd name="T0" fmla="*/ 113 w 113"/>
                    <a:gd name="T1" fmla="*/ 0 h 180"/>
                    <a:gd name="T2" fmla="*/ 30 w 113"/>
                    <a:gd name="T3" fmla="*/ 40 h 180"/>
                    <a:gd name="T4" fmla="*/ 33 w 113"/>
                    <a:gd name="T5" fmla="*/ 123 h 180"/>
                    <a:gd name="T6" fmla="*/ 0 w 113"/>
                    <a:gd name="T7" fmla="*/ 180 h 180"/>
                    <a:gd name="T8" fmla="*/ 65 w 113"/>
                    <a:gd name="T9" fmla="*/ 105 h 180"/>
                    <a:gd name="T10" fmla="*/ 113 w 113"/>
                    <a:gd name="T11" fmla="*/ 0 h 180"/>
                    <a:gd name="T12" fmla="*/ 0 60000 65536"/>
                    <a:gd name="T13" fmla="*/ 0 60000 65536"/>
                    <a:gd name="T14" fmla="*/ 0 60000 65536"/>
                    <a:gd name="T15" fmla="*/ 0 60000 65536"/>
                    <a:gd name="T16" fmla="*/ 0 60000 65536"/>
                    <a:gd name="T17" fmla="*/ 0 60000 65536"/>
                    <a:gd name="T18" fmla="*/ 0 w 113"/>
                    <a:gd name="T19" fmla="*/ 0 h 180"/>
                    <a:gd name="T20" fmla="*/ 113 w 113"/>
                    <a:gd name="T21" fmla="*/ 180 h 180"/>
                  </a:gdLst>
                  <a:ahLst/>
                  <a:cxnLst>
                    <a:cxn ang="T12">
                      <a:pos x="T0" y="T1"/>
                    </a:cxn>
                    <a:cxn ang="T13">
                      <a:pos x="T2" y="T3"/>
                    </a:cxn>
                    <a:cxn ang="T14">
                      <a:pos x="T4" y="T5"/>
                    </a:cxn>
                    <a:cxn ang="T15">
                      <a:pos x="T6" y="T7"/>
                    </a:cxn>
                    <a:cxn ang="T16">
                      <a:pos x="T8" y="T9"/>
                    </a:cxn>
                    <a:cxn ang="T17">
                      <a:pos x="T10" y="T11"/>
                    </a:cxn>
                  </a:cxnLst>
                  <a:rect l="T18" t="T19" r="T20" b="T21"/>
                  <a:pathLst>
                    <a:path w="113" h="180">
                      <a:moveTo>
                        <a:pt x="113" y="0"/>
                      </a:moveTo>
                      <a:lnTo>
                        <a:pt x="30" y="40"/>
                      </a:lnTo>
                      <a:lnTo>
                        <a:pt x="33" y="123"/>
                      </a:lnTo>
                      <a:lnTo>
                        <a:pt x="0" y="180"/>
                      </a:lnTo>
                      <a:lnTo>
                        <a:pt x="65" y="105"/>
                      </a:lnTo>
                      <a:lnTo>
                        <a:pt x="113" y="0"/>
                      </a:lnTo>
                      <a:close/>
                    </a:path>
                  </a:pathLst>
                </a:custGeom>
                <a:solidFill>
                  <a:srgbClr val="008000"/>
                </a:solidFill>
                <a:ln w="9525">
                  <a:solidFill>
                    <a:srgbClr val="000000"/>
                  </a:solidFill>
                  <a:round/>
                  <a:headEnd/>
                  <a:tailEnd/>
                </a:ln>
              </p:spPr>
              <p:txBody>
                <a:bodyPr/>
                <a:lstStyle/>
                <a:p>
                  <a:endParaRPr lang="zh-CN" altLang="en-US"/>
                </a:p>
              </p:txBody>
            </p:sp>
          </p:grpSp>
          <p:sp>
            <p:nvSpPr>
              <p:cNvPr id="28748" name="Text Box 75"/>
              <p:cNvSpPr txBox="1">
                <a:spLocks noChangeArrowheads="1"/>
              </p:cNvSpPr>
              <p:nvPr/>
            </p:nvSpPr>
            <p:spPr bwMode="auto">
              <a:xfrm>
                <a:off x="5805" y="6105"/>
                <a:ext cx="780"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GB" altLang="zh-CN" sz="900"/>
                  <a:t>South</a:t>
                </a:r>
              </a:p>
              <a:p>
                <a:pPr algn="just" eaLnBrk="1" hangingPunct="1">
                  <a:spcBef>
                    <a:spcPct val="0"/>
                  </a:spcBef>
                  <a:buClrTx/>
                  <a:buSzTx/>
                  <a:buFontTx/>
                  <a:buNone/>
                </a:pPr>
                <a:r>
                  <a:rPr lang="en-GB" altLang="zh-CN" sz="900"/>
                  <a:t>Korea</a:t>
                </a:r>
                <a:endParaRPr lang="en-GB" altLang="zh-CN" sz="1800"/>
              </a:p>
            </p:txBody>
          </p:sp>
        </p:grpSp>
        <p:grpSp>
          <p:nvGrpSpPr>
            <p:cNvPr id="28690" name="Group 76"/>
            <p:cNvGrpSpPr>
              <a:grpSpLocks/>
            </p:cNvGrpSpPr>
            <p:nvPr/>
          </p:nvGrpSpPr>
          <p:grpSpPr bwMode="auto">
            <a:xfrm>
              <a:off x="3556" y="1009"/>
              <a:ext cx="795" cy="662"/>
              <a:chOff x="7190" y="1525"/>
              <a:chExt cx="1984" cy="1651"/>
            </a:xfrm>
          </p:grpSpPr>
          <p:grpSp>
            <p:nvGrpSpPr>
              <p:cNvPr id="28710" name="Group 77"/>
              <p:cNvGrpSpPr>
                <a:grpSpLocks/>
              </p:cNvGrpSpPr>
              <p:nvPr/>
            </p:nvGrpSpPr>
            <p:grpSpPr bwMode="auto">
              <a:xfrm>
                <a:off x="7190" y="1525"/>
                <a:ext cx="1984" cy="1651"/>
                <a:chOff x="7190" y="1525"/>
                <a:chExt cx="1984" cy="1651"/>
              </a:xfrm>
            </p:grpSpPr>
            <p:grpSp>
              <p:nvGrpSpPr>
                <p:cNvPr id="28712" name="Group 78"/>
                <p:cNvGrpSpPr>
                  <a:grpSpLocks noChangeAspect="1"/>
                </p:cNvGrpSpPr>
                <p:nvPr/>
              </p:nvGrpSpPr>
              <p:grpSpPr bwMode="auto">
                <a:xfrm>
                  <a:off x="7283" y="2393"/>
                  <a:ext cx="685" cy="528"/>
                  <a:chOff x="1636" y="5385"/>
                  <a:chExt cx="1592" cy="1360"/>
                </a:xfrm>
              </p:grpSpPr>
              <p:sp>
                <p:nvSpPr>
                  <p:cNvPr id="28743" name="Freeform 79"/>
                  <p:cNvSpPr>
                    <a:spLocks noChangeAspect="1"/>
                  </p:cNvSpPr>
                  <p:nvPr/>
                </p:nvSpPr>
                <p:spPr bwMode="auto">
                  <a:xfrm>
                    <a:off x="1636" y="5385"/>
                    <a:ext cx="1535" cy="1360"/>
                  </a:xfrm>
                  <a:custGeom>
                    <a:avLst/>
                    <a:gdLst>
                      <a:gd name="T0" fmla="*/ 70 w 1535"/>
                      <a:gd name="T1" fmla="*/ 245 h 1360"/>
                      <a:gd name="T2" fmla="*/ 120 w 1535"/>
                      <a:gd name="T3" fmla="*/ 148 h 1360"/>
                      <a:gd name="T4" fmla="*/ 107 w 1535"/>
                      <a:gd name="T5" fmla="*/ 110 h 1360"/>
                      <a:gd name="T6" fmla="*/ 82 w 1535"/>
                      <a:gd name="T7" fmla="*/ 78 h 1360"/>
                      <a:gd name="T8" fmla="*/ 170 w 1535"/>
                      <a:gd name="T9" fmla="*/ 35 h 1360"/>
                      <a:gd name="T10" fmla="*/ 230 w 1535"/>
                      <a:gd name="T11" fmla="*/ 20 h 1360"/>
                      <a:gd name="T12" fmla="*/ 295 w 1535"/>
                      <a:gd name="T13" fmla="*/ 8 h 1360"/>
                      <a:gd name="T14" fmla="*/ 420 w 1535"/>
                      <a:gd name="T15" fmla="*/ 105 h 1360"/>
                      <a:gd name="T16" fmla="*/ 510 w 1535"/>
                      <a:gd name="T17" fmla="*/ 110 h 1360"/>
                      <a:gd name="T18" fmla="*/ 755 w 1535"/>
                      <a:gd name="T19" fmla="*/ 225 h 1360"/>
                      <a:gd name="T20" fmla="*/ 860 w 1535"/>
                      <a:gd name="T21" fmla="*/ 250 h 1360"/>
                      <a:gd name="T22" fmla="*/ 932 w 1535"/>
                      <a:gd name="T23" fmla="*/ 308 h 1360"/>
                      <a:gd name="T24" fmla="*/ 1002 w 1535"/>
                      <a:gd name="T25" fmla="*/ 315 h 1360"/>
                      <a:gd name="T26" fmla="*/ 1002 w 1535"/>
                      <a:gd name="T27" fmla="*/ 350 h 1360"/>
                      <a:gd name="T28" fmla="*/ 1112 w 1535"/>
                      <a:gd name="T29" fmla="*/ 455 h 1360"/>
                      <a:gd name="T30" fmla="*/ 1205 w 1535"/>
                      <a:gd name="T31" fmla="*/ 498 h 1360"/>
                      <a:gd name="T32" fmla="*/ 1345 w 1535"/>
                      <a:gd name="T33" fmla="*/ 540 h 1360"/>
                      <a:gd name="T34" fmla="*/ 1372 w 1535"/>
                      <a:gd name="T35" fmla="*/ 588 h 1360"/>
                      <a:gd name="T36" fmla="*/ 1427 w 1535"/>
                      <a:gd name="T37" fmla="*/ 610 h 1360"/>
                      <a:gd name="T38" fmla="*/ 1485 w 1535"/>
                      <a:gd name="T39" fmla="*/ 610 h 1360"/>
                      <a:gd name="T40" fmla="*/ 1520 w 1535"/>
                      <a:gd name="T41" fmla="*/ 610 h 1360"/>
                      <a:gd name="T42" fmla="*/ 1535 w 1535"/>
                      <a:gd name="T43" fmla="*/ 673 h 1360"/>
                      <a:gd name="T44" fmla="*/ 1402 w 1535"/>
                      <a:gd name="T45" fmla="*/ 778 h 1360"/>
                      <a:gd name="T46" fmla="*/ 1212 w 1535"/>
                      <a:gd name="T47" fmla="*/ 813 h 1360"/>
                      <a:gd name="T48" fmla="*/ 1162 w 1535"/>
                      <a:gd name="T49" fmla="*/ 860 h 1360"/>
                      <a:gd name="T50" fmla="*/ 1105 w 1535"/>
                      <a:gd name="T51" fmla="*/ 883 h 1360"/>
                      <a:gd name="T52" fmla="*/ 1050 w 1535"/>
                      <a:gd name="T53" fmla="*/ 945 h 1360"/>
                      <a:gd name="T54" fmla="*/ 987 w 1535"/>
                      <a:gd name="T55" fmla="*/ 988 h 1360"/>
                      <a:gd name="T56" fmla="*/ 1007 w 1535"/>
                      <a:gd name="T57" fmla="*/ 1063 h 1360"/>
                      <a:gd name="T58" fmla="*/ 1015 w 1535"/>
                      <a:gd name="T59" fmla="*/ 1120 h 1360"/>
                      <a:gd name="T60" fmla="*/ 980 w 1535"/>
                      <a:gd name="T61" fmla="*/ 1143 h 1360"/>
                      <a:gd name="T62" fmla="*/ 882 w 1535"/>
                      <a:gd name="T63" fmla="*/ 1228 h 1360"/>
                      <a:gd name="T64" fmla="*/ 847 w 1535"/>
                      <a:gd name="T65" fmla="*/ 1260 h 1360"/>
                      <a:gd name="T66" fmla="*/ 785 w 1535"/>
                      <a:gd name="T67" fmla="*/ 1283 h 1360"/>
                      <a:gd name="T68" fmla="*/ 720 w 1535"/>
                      <a:gd name="T69" fmla="*/ 1298 h 1360"/>
                      <a:gd name="T70" fmla="*/ 685 w 1535"/>
                      <a:gd name="T71" fmla="*/ 1338 h 1360"/>
                      <a:gd name="T72" fmla="*/ 630 w 1535"/>
                      <a:gd name="T73" fmla="*/ 1353 h 1360"/>
                      <a:gd name="T74" fmla="*/ 517 w 1535"/>
                      <a:gd name="T75" fmla="*/ 1338 h 1360"/>
                      <a:gd name="T76" fmla="*/ 342 w 1535"/>
                      <a:gd name="T77" fmla="*/ 1283 h 1360"/>
                      <a:gd name="T78" fmla="*/ 260 w 1535"/>
                      <a:gd name="T79" fmla="*/ 1318 h 1360"/>
                      <a:gd name="T80" fmla="*/ 182 w 1535"/>
                      <a:gd name="T81" fmla="*/ 1345 h 1360"/>
                      <a:gd name="T82" fmla="*/ 82 w 1535"/>
                      <a:gd name="T83" fmla="*/ 1275 h 1360"/>
                      <a:gd name="T84" fmla="*/ 50 w 1535"/>
                      <a:gd name="T85" fmla="*/ 1113 h 1360"/>
                      <a:gd name="T86" fmla="*/ 0 w 1535"/>
                      <a:gd name="T87" fmla="*/ 1058 h 1360"/>
                      <a:gd name="T88" fmla="*/ 20 w 1535"/>
                      <a:gd name="T89" fmla="*/ 993 h 1360"/>
                      <a:gd name="T90" fmla="*/ 90 w 1535"/>
                      <a:gd name="T91" fmla="*/ 960 h 1360"/>
                      <a:gd name="T92" fmla="*/ 62 w 1535"/>
                      <a:gd name="T93" fmla="*/ 883 h 1360"/>
                      <a:gd name="T94" fmla="*/ 127 w 1535"/>
                      <a:gd name="T95" fmla="*/ 798 h 1360"/>
                      <a:gd name="T96" fmla="*/ 112 w 1535"/>
                      <a:gd name="T97" fmla="*/ 735 h 1360"/>
                      <a:gd name="T98" fmla="*/ 132 w 1535"/>
                      <a:gd name="T99" fmla="*/ 680 h 1360"/>
                      <a:gd name="T100" fmla="*/ 170 w 1535"/>
                      <a:gd name="T101" fmla="*/ 703 h 1360"/>
                      <a:gd name="T102" fmla="*/ 197 w 1535"/>
                      <a:gd name="T103" fmla="*/ 595 h 1360"/>
                      <a:gd name="T104" fmla="*/ 252 w 1535"/>
                      <a:gd name="T105" fmla="*/ 518 h 1360"/>
                      <a:gd name="T106" fmla="*/ 310 w 1535"/>
                      <a:gd name="T107" fmla="*/ 463 h 1360"/>
                      <a:gd name="T108" fmla="*/ 365 w 1535"/>
                      <a:gd name="T109" fmla="*/ 440 h 1360"/>
                      <a:gd name="T110" fmla="*/ 302 w 1535"/>
                      <a:gd name="T111" fmla="*/ 350 h 1360"/>
                      <a:gd name="T112" fmla="*/ 247 w 1535"/>
                      <a:gd name="T113" fmla="*/ 358 h 1360"/>
                      <a:gd name="T114" fmla="*/ 177 w 1535"/>
                      <a:gd name="T115" fmla="*/ 328 h 1360"/>
                      <a:gd name="T116" fmla="*/ 147 w 1535"/>
                      <a:gd name="T117" fmla="*/ 320 h 1360"/>
                      <a:gd name="T118" fmla="*/ 127 w 1535"/>
                      <a:gd name="T119" fmla="*/ 265 h 1360"/>
                      <a:gd name="T120" fmla="*/ 77 w 1535"/>
                      <a:gd name="T121" fmla="*/ 265 h 13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535"/>
                      <a:gd name="T184" fmla="*/ 0 h 1360"/>
                      <a:gd name="T185" fmla="*/ 1535 w 1535"/>
                      <a:gd name="T186" fmla="*/ 1360 h 136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535" h="1360">
                        <a:moveTo>
                          <a:pt x="77" y="265"/>
                        </a:moveTo>
                        <a:lnTo>
                          <a:pt x="70" y="245"/>
                        </a:lnTo>
                        <a:lnTo>
                          <a:pt x="77" y="218"/>
                        </a:lnTo>
                        <a:lnTo>
                          <a:pt x="120" y="148"/>
                        </a:lnTo>
                        <a:lnTo>
                          <a:pt x="97" y="133"/>
                        </a:lnTo>
                        <a:lnTo>
                          <a:pt x="107" y="110"/>
                        </a:lnTo>
                        <a:lnTo>
                          <a:pt x="82" y="105"/>
                        </a:lnTo>
                        <a:lnTo>
                          <a:pt x="82" y="78"/>
                        </a:lnTo>
                        <a:lnTo>
                          <a:pt x="97" y="55"/>
                        </a:lnTo>
                        <a:lnTo>
                          <a:pt x="170" y="35"/>
                        </a:lnTo>
                        <a:lnTo>
                          <a:pt x="225" y="40"/>
                        </a:lnTo>
                        <a:lnTo>
                          <a:pt x="230" y="20"/>
                        </a:lnTo>
                        <a:lnTo>
                          <a:pt x="272" y="0"/>
                        </a:lnTo>
                        <a:lnTo>
                          <a:pt x="295" y="8"/>
                        </a:lnTo>
                        <a:lnTo>
                          <a:pt x="342" y="70"/>
                        </a:lnTo>
                        <a:lnTo>
                          <a:pt x="420" y="105"/>
                        </a:lnTo>
                        <a:lnTo>
                          <a:pt x="490" y="105"/>
                        </a:lnTo>
                        <a:lnTo>
                          <a:pt x="510" y="110"/>
                        </a:lnTo>
                        <a:lnTo>
                          <a:pt x="700" y="218"/>
                        </a:lnTo>
                        <a:lnTo>
                          <a:pt x="755" y="225"/>
                        </a:lnTo>
                        <a:lnTo>
                          <a:pt x="797" y="265"/>
                        </a:lnTo>
                        <a:lnTo>
                          <a:pt x="860" y="250"/>
                        </a:lnTo>
                        <a:lnTo>
                          <a:pt x="895" y="273"/>
                        </a:lnTo>
                        <a:lnTo>
                          <a:pt x="932" y="308"/>
                        </a:lnTo>
                        <a:lnTo>
                          <a:pt x="972" y="308"/>
                        </a:lnTo>
                        <a:lnTo>
                          <a:pt x="1002" y="315"/>
                        </a:lnTo>
                        <a:lnTo>
                          <a:pt x="1015" y="328"/>
                        </a:lnTo>
                        <a:lnTo>
                          <a:pt x="1002" y="350"/>
                        </a:lnTo>
                        <a:lnTo>
                          <a:pt x="1002" y="378"/>
                        </a:lnTo>
                        <a:lnTo>
                          <a:pt x="1112" y="455"/>
                        </a:lnTo>
                        <a:lnTo>
                          <a:pt x="1175" y="505"/>
                        </a:lnTo>
                        <a:lnTo>
                          <a:pt x="1205" y="498"/>
                        </a:lnTo>
                        <a:lnTo>
                          <a:pt x="1237" y="490"/>
                        </a:lnTo>
                        <a:lnTo>
                          <a:pt x="1345" y="540"/>
                        </a:lnTo>
                        <a:lnTo>
                          <a:pt x="1357" y="575"/>
                        </a:lnTo>
                        <a:lnTo>
                          <a:pt x="1372" y="588"/>
                        </a:lnTo>
                        <a:lnTo>
                          <a:pt x="1407" y="595"/>
                        </a:lnTo>
                        <a:lnTo>
                          <a:pt x="1427" y="610"/>
                        </a:lnTo>
                        <a:lnTo>
                          <a:pt x="1457" y="610"/>
                        </a:lnTo>
                        <a:lnTo>
                          <a:pt x="1485" y="610"/>
                        </a:lnTo>
                        <a:lnTo>
                          <a:pt x="1512" y="618"/>
                        </a:lnTo>
                        <a:lnTo>
                          <a:pt x="1520" y="610"/>
                        </a:lnTo>
                        <a:lnTo>
                          <a:pt x="1535" y="638"/>
                        </a:lnTo>
                        <a:lnTo>
                          <a:pt x="1535" y="673"/>
                        </a:lnTo>
                        <a:lnTo>
                          <a:pt x="1512" y="695"/>
                        </a:lnTo>
                        <a:lnTo>
                          <a:pt x="1402" y="778"/>
                        </a:lnTo>
                        <a:lnTo>
                          <a:pt x="1352" y="778"/>
                        </a:lnTo>
                        <a:lnTo>
                          <a:pt x="1212" y="813"/>
                        </a:lnTo>
                        <a:lnTo>
                          <a:pt x="1162" y="820"/>
                        </a:lnTo>
                        <a:lnTo>
                          <a:pt x="1162" y="860"/>
                        </a:lnTo>
                        <a:lnTo>
                          <a:pt x="1135" y="860"/>
                        </a:lnTo>
                        <a:lnTo>
                          <a:pt x="1105" y="883"/>
                        </a:lnTo>
                        <a:lnTo>
                          <a:pt x="1077" y="918"/>
                        </a:lnTo>
                        <a:lnTo>
                          <a:pt x="1050" y="945"/>
                        </a:lnTo>
                        <a:lnTo>
                          <a:pt x="1015" y="953"/>
                        </a:lnTo>
                        <a:lnTo>
                          <a:pt x="987" y="988"/>
                        </a:lnTo>
                        <a:lnTo>
                          <a:pt x="987" y="1038"/>
                        </a:lnTo>
                        <a:lnTo>
                          <a:pt x="1007" y="1063"/>
                        </a:lnTo>
                        <a:lnTo>
                          <a:pt x="1015" y="1085"/>
                        </a:lnTo>
                        <a:lnTo>
                          <a:pt x="1015" y="1120"/>
                        </a:lnTo>
                        <a:lnTo>
                          <a:pt x="1007" y="1135"/>
                        </a:lnTo>
                        <a:lnTo>
                          <a:pt x="980" y="1143"/>
                        </a:lnTo>
                        <a:lnTo>
                          <a:pt x="937" y="1178"/>
                        </a:lnTo>
                        <a:lnTo>
                          <a:pt x="882" y="1228"/>
                        </a:lnTo>
                        <a:lnTo>
                          <a:pt x="860" y="1248"/>
                        </a:lnTo>
                        <a:lnTo>
                          <a:pt x="847" y="1260"/>
                        </a:lnTo>
                        <a:lnTo>
                          <a:pt x="847" y="1283"/>
                        </a:lnTo>
                        <a:lnTo>
                          <a:pt x="785" y="1283"/>
                        </a:lnTo>
                        <a:lnTo>
                          <a:pt x="747" y="1290"/>
                        </a:lnTo>
                        <a:lnTo>
                          <a:pt x="720" y="1298"/>
                        </a:lnTo>
                        <a:lnTo>
                          <a:pt x="707" y="1310"/>
                        </a:lnTo>
                        <a:lnTo>
                          <a:pt x="685" y="1338"/>
                        </a:lnTo>
                        <a:lnTo>
                          <a:pt x="650" y="1353"/>
                        </a:lnTo>
                        <a:lnTo>
                          <a:pt x="630" y="1353"/>
                        </a:lnTo>
                        <a:lnTo>
                          <a:pt x="587" y="1345"/>
                        </a:lnTo>
                        <a:lnTo>
                          <a:pt x="517" y="1338"/>
                        </a:lnTo>
                        <a:lnTo>
                          <a:pt x="392" y="1290"/>
                        </a:lnTo>
                        <a:lnTo>
                          <a:pt x="342" y="1283"/>
                        </a:lnTo>
                        <a:lnTo>
                          <a:pt x="295" y="1298"/>
                        </a:lnTo>
                        <a:lnTo>
                          <a:pt x="260" y="1318"/>
                        </a:lnTo>
                        <a:lnTo>
                          <a:pt x="217" y="1323"/>
                        </a:lnTo>
                        <a:lnTo>
                          <a:pt x="182" y="1345"/>
                        </a:lnTo>
                        <a:lnTo>
                          <a:pt x="160" y="1360"/>
                        </a:lnTo>
                        <a:lnTo>
                          <a:pt x="82" y="1275"/>
                        </a:lnTo>
                        <a:lnTo>
                          <a:pt x="82" y="1158"/>
                        </a:lnTo>
                        <a:lnTo>
                          <a:pt x="50" y="1113"/>
                        </a:lnTo>
                        <a:lnTo>
                          <a:pt x="7" y="1080"/>
                        </a:lnTo>
                        <a:lnTo>
                          <a:pt x="0" y="1058"/>
                        </a:lnTo>
                        <a:lnTo>
                          <a:pt x="0" y="1015"/>
                        </a:lnTo>
                        <a:lnTo>
                          <a:pt x="20" y="993"/>
                        </a:lnTo>
                        <a:lnTo>
                          <a:pt x="77" y="973"/>
                        </a:lnTo>
                        <a:lnTo>
                          <a:pt x="90" y="960"/>
                        </a:lnTo>
                        <a:lnTo>
                          <a:pt x="70" y="930"/>
                        </a:lnTo>
                        <a:lnTo>
                          <a:pt x="62" y="883"/>
                        </a:lnTo>
                        <a:lnTo>
                          <a:pt x="82" y="840"/>
                        </a:lnTo>
                        <a:lnTo>
                          <a:pt x="127" y="798"/>
                        </a:lnTo>
                        <a:lnTo>
                          <a:pt x="127" y="765"/>
                        </a:lnTo>
                        <a:lnTo>
                          <a:pt x="112" y="735"/>
                        </a:lnTo>
                        <a:lnTo>
                          <a:pt x="127" y="688"/>
                        </a:lnTo>
                        <a:lnTo>
                          <a:pt x="132" y="680"/>
                        </a:lnTo>
                        <a:lnTo>
                          <a:pt x="152" y="680"/>
                        </a:lnTo>
                        <a:lnTo>
                          <a:pt x="170" y="703"/>
                        </a:lnTo>
                        <a:lnTo>
                          <a:pt x="190" y="673"/>
                        </a:lnTo>
                        <a:lnTo>
                          <a:pt x="197" y="595"/>
                        </a:lnTo>
                        <a:lnTo>
                          <a:pt x="252" y="548"/>
                        </a:lnTo>
                        <a:lnTo>
                          <a:pt x="252" y="518"/>
                        </a:lnTo>
                        <a:lnTo>
                          <a:pt x="252" y="498"/>
                        </a:lnTo>
                        <a:lnTo>
                          <a:pt x="310" y="463"/>
                        </a:lnTo>
                        <a:lnTo>
                          <a:pt x="350" y="455"/>
                        </a:lnTo>
                        <a:lnTo>
                          <a:pt x="365" y="440"/>
                        </a:lnTo>
                        <a:lnTo>
                          <a:pt x="330" y="408"/>
                        </a:lnTo>
                        <a:lnTo>
                          <a:pt x="302" y="350"/>
                        </a:lnTo>
                        <a:lnTo>
                          <a:pt x="287" y="338"/>
                        </a:lnTo>
                        <a:lnTo>
                          <a:pt x="247" y="358"/>
                        </a:lnTo>
                        <a:lnTo>
                          <a:pt x="217" y="345"/>
                        </a:lnTo>
                        <a:lnTo>
                          <a:pt x="177" y="328"/>
                        </a:lnTo>
                        <a:lnTo>
                          <a:pt x="160" y="338"/>
                        </a:lnTo>
                        <a:lnTo>
                          <a:pt x="147" y="320"/>
                        </a:lnTo>
                        <a:lnTo>
                          <a:pt x="147" y="295"/>
                        </a:lnTo>
                        <a:lnTo>
                          <a:pt x="127" y="265"/>
                        </a:lnTo>
                        <a:lnTo>
                          <a:pt x="112" y="258"/>
                        </a:lnTo>
                        <a:lnTo>
                          <a:pt x="77" y="265"/>
                        </a:lnTo>
                        <a:close/>
                      </a:path>
                    </a:pathLst>
                  </a:custGeom>
                  <a:solidFill>
                    <a:srgbClr val="0000FF"/>
                  </a:solidFill>
                  <a:ln w="9525">
                    <a:solidFill>
                      <a:srgbClr val="000000"/>
                    </a:solidFill>
                    <a:round/>
                    <a:headEnd/>
                    <a:tailEnd/>
                  </a:ln>
                </p:spPr>
                <p:txBody>
                  <a:bodyPr/>
                  <a:lstStyle/>
                  <a:p>
                    <a:endParaRPr lang="zh-CN" altLang="en-US"/>
                  </a:p>
                </p:txBody>
              </p:sp>
              <p:sp>
                <p:nvSpPr>
                  <p:cNvPr id="28744" name="Freeform 80"/>
                  <p:cNvSpPr>
                    <a:spLocks noChangeAspect="1"/>
                  </p:cNvSpPr>
                  <p:nvPr/>
                </p:nvSpPr>
                <p:spPr bwMode="auto">
                  <a:xfrm>
                    <a:off x="2803" y="6513"/>
                    <a:ext cx="60" cy="42"/>
                  </a:xfrm>
                  <a:custGeom>
                    <a:avLst/>
                    <a:gdLst>
                      <a:gd name="T0" fmla="*/ 60 w 60"/>
                      <a:gd name="T1" fmla="*/ 0 h 42"/>
                      <a:gd name="T2" fmla="*/ 33 w 60"/>
                      <a:gd name="T3" fmla="*/ 0 h 42"/>
                      <a:gd name="T4" fmla="*/ 0 w 60"/>
                      <a:gd name="T5" fmla="*/ 30 h 42"/>
                      <a:gd name="T6" fmla="*/ 15 w 60"/>
                      <a:gd name="T7" fmla="*/ 42 h 42"/>
                      <a:gd name="T8" fmla="*/ 45 w 60"/>
                      <a:gd name="T9" fmla="*/ 42 h 42"/>
                      <a:gd name="T10" fmla="*/ 60 w 60"/>
                      <a:gd name="T11" fmla="*/ 0 h 42"/>
                      <a:gd name="T12" fmla="*/ 0 60000 65536"/>
                      <a:gd name="T13" fmla="*/ 0 60000 65536"/>
                      <a:gd name="T14" fmla="*/ 0 60000 65536"/>
                      <a:gd name="T15" fmla="*/ 0 60000 65536"/>
                      <a:gd name="T16" fmla="*/ 0 60000 65536"/>
                      <a:gd name="T17" fmla="*/ 0 60000 65536"/>
                      <a:gd name="T18" fmla="*/ 0 w 60"/>
                      <a:gd name="T19" fmla="*/ 0 h 42"/>
                      <a:gd name="T20" fmla="*/ 60 w 60"/>
                      <a:gd name="T21" fmla="*/ 42 h 42"/>
                    </a:gdLst>
                    <a:ahLst/>
                    <a:cxnLst>
                      <a:cxn ang="T12">
                        <a:pos x="T0" y="T1"/>
                      </a:cxn>
                      <a:cxn ang="T13">
                        <a:pos x="T2" y="T3"/>
                      </a:cxn>
                      <a:cxn ang="T14">
                        <a:pos x="T4" y="T5"/>
                      </a:cxn>
                      <a:cxn ang="T15">
                        <a:pos x="T6" y="T7"/>
                      </a:cxn>
                      <a:cxn ang="T16">
                        <a:pos x="T8" y="T9"/>
                      </a:cxn>
                      <a:cxn ang="T17">
                        <a:pos x="T10" y="T11"/>
                      </a:cxn>
                    </a:cxnLst>
                    <a:rect l="T18" t="T19" r="T20" b="T21"/>
                    <a:pathLst>
                      <a:path w="60" h="42">
                        <a:moveTo>
                          <a:pt x="60" y="0"/>
                        </a:moveTo>
                        <a:lnTo>
                          <a:pt x="33" y="0"/>
                        </a:lnTo>
                        <a:lnTo>
                          <a:pt x="0" y="30"/>
                        </a:lnTo>
                        <a:lnTo>
                          <a:pt x="15" y="42"/>
                        </a:lnTo>
                        <a:lnTo>
                          <a:pt x="45" y="42"/>
                        </a:lnTo>
                        <a:lnTo>
                          <a:pt x="60" y="0"/>
                        </a:lnTo>
                        <a:close/>
                      </a:path>
                    </a:pathLst>
                  </a:custGeom>
                  <a:solidFill>
                    <a:srgbClr val="0000FF"/>
                  </a:solidFill>
                  <a:ln w="9525">
                    <a:solidFill>
                      <a:srgbClr val="000000"/>
                    </a:solidFill>
                    <a:round/>
                    <a:headEnd/>
                    <a:tailEnd/>
                  </a:ln>
                </p:spPr>
                <p:txBody>
                  <a:bodyPr/>
                  <a:lstStyle/>
                  <a:p>
                    <a:endParaRPr lang="zh-CN" altLang="en-US"/>
                  </a:p>
                </p:txBody>
              </p:sp>
              <p:sp>
                <p:nvSpPr>
                  <p:cNvPr id="28745" name="Freeform 81"/>
                  <p:cNvSpPr>
                    <a:spLocks noChangeAspect="1"/>
                  </p:cNvSpPr>
                  <p:nvPr/>
                </p:nvSpPr>
                <p:spPr bwMode="auto">
                  <a:xfrm>
                    <a:off x="2976" y="6408"/>
                    <a:ext cx="132" cy="105"/>
                  </a:xfrm>
                  <a:custGeom>
                    <a:avLst/>
                    <a:gdLst>
                      <a:gd name="T0" fmla="*/ 97 w 132"/>
                      <a:gd name="T1" fmla="*/ 0 h 105"/>
                      <a:gd name="T2" fmla="*/ 85 w 132"/>
                      <a:gd name="T3" fmla="*/ 12 h 105"/>
                      <a:gd name="T4" fmla="*/ 27 w 132"/>
                      <a:gd name="T5" fmla="*/ 20 h 105"/>
                      <a:gd name="T6" fmla="*/ 0 w 132"/>
                      <a:gd name="T7" fmla="*/ 57 h 105"/>
                      <a:gd name="T8" fmla="*/ 40 w 132"/>
                      <a:gd name="T9" fmla="*/ 85 h 105"/>
                      <a:gd name="T10" fmla="*/ 62 w 132"/>
                      <a:gd name="T11" fmla="*/ 105 h 105"/>
                      <a:gd name="T12" fmla="*/ 105 w 132"/>
                      <a:gd name="T13" fmla="*/ 97 h 105"/>
                      <a:gd name="T14" fmla="*/ 132 w 132"/>
                      <a:gd name="T15" fmla="*/ 85 h 105"/>
                      <a:gd name="T16" fmla="*/ 125 w 132"/>
                      <a:gd name="T17" fmla="*/ 57 h 105"/>
                      <a:gd name="T18" fmla="*/ 105 w 132"/>
                      <a:gd name="T19" fmla="*/ 35 h 105"/>
                      <a:gd name="T20" fmla="*/ 97 w 132"/>
                      <a:gd name="T21" fmla="*/ 0 h 10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2"/>
                      <a:gd name="T34" fmla="*/ 0 h 105"/>
                      <a:gd name="T35" fmla="*/ 132 w 132"/>
                      <a:gd name="T36" fmla="*/ 105 h 10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2" h="105">
                        <a:moveTo>
                          <a:pt x="97" y="0"/>
                        </a:moveTo>
                        <a:lnTo>
                          <a:pt x="85" y="12"/>
                        </a:lnTo>
                        <a:lnTo>
                          <a:pt x="27" y="20"/>
                        </a:lnTo>
                        <a:lnTo>
                          <a:pt x="0" y="57"/>
                        </a:lnTo>
                        <a:lnTo>
                          <a:pt x="40" y="85"/>
                        </a:lnTo>
                        <a:lnTo>
                          <a:pt x="62" y="105"/>
                        </a:lnTo>
                        <a:lnTo>
                          <a:pt x="105" y="97"/>
                        </a:lnTo>
                        <a:lnTo>
                          <a:pt x="132" y="85"/>
                        </a:lnTo>
                        <a:lnTo>
                          <a:pt x="125" y="57"/>
                        </a:lnTo>
                        <a:lnTo>
                          <a:pt x="105" y="35"/>
                        </a:lnTo>
                        <a:lnTo>
                          <a:pt x="97" y="0"/>
                        </a:lnTo>
                        <a:close/>
                      </a:path>
                    </a:pathLst>
                  </a:custGeom>
                  <a:solidFill>
                    <a:srgbClr val="0000FF"/>
                  </a:solidFill>
                  <a:ln w="9525">
                    <a:solidFill>
                      <a:srgbClr val="000000"/>
                    </a:solidFill>
                    <a:round/>
                    <a:headEnd/>
                    <a:tailEnd/>
                  </a:ln>
                </p:spPr>
                <p:txBody>
                  <a:bodyPr/>
                  <a:lstStyle/>
                  <a:p>
                    <a:endParaRPr lang="zh-CN" altLang="en-US"/>
                  </a:p>
                </p:txBody>
              </p:sp>
              <p:sp>
                <p:nvSpPr>
                  <p:cNvPr id="28746" name="Freeform 82"/>
                  <p:cNvSpPr>
                    <a:spLocks noChangeAspect="1"/>
                  </p:cNvSpPr>
                  <p:nvPr/>
                </p:nvSpPr>
                <p:spPr bwMode="auto">
                  <a:xfrm>
                    <a:off x="3186" y="6415"/>
                    <a:ext cx="42" cy="55"/>
                  </a:xfrm>
                  <a:custGeom>
                    <a:avLst/>
                    <a:gdLst>
                      <a:gd name="T0" fmla="*/ 27 w 42"/>
                      <a:gd name="T1" fmla="*/ 0 h 55"/>
                      <a:gd name="T2" fmla="*/ 0 w 42"/>
                      <a:gd name="T3" fmla="*/ 13 h 55"/>
                      <a:gd name="T4" fmla="*/ 22 w 42"/>
                      <a:gd name="T5" fmla="*/ 33 h 55"/>
                      <a:gd name="T6" fmla="*/ 42 w 42"/>
                      <a:gd name="T7" fmla="*/ 55 h 55"/>
                      <a:gd name="T8" fmla="*/ 27 w 42"/>
                      <a:gd name="T9" fmla="*/ 0 h 55"/>
                      <a:gd name="T10" fmla="*/ 0 60000 65536"/>
                      <a:gd name="T11" fmla="*/ 0 60000 65536"/>
                      <a:gd name="T12" fmla="*/ 0 60000 65536"/>
                      <a:gd name="T13" fmla="*/ 0 60000 65536"/>
                      <a:gd name="T14" fmla="*/ 0 60000 65536"/>
                      <a:gd name="T15" fmla="*/ 0 w 42"/>
                      <a:gd name="T16" fmla="*/ 0 h 55"/>
                      <a:gd name="T17" fmla="*/ 42 w 42"/>
                      <a:gd name="T18" fmla="*/ 55 h 55"/>
                    </a:gdLst>
                    <a:ahLst/>
                    <a:cxnLst>
                      <a:cxn ang="T10">
                        <a:pos x="T0" y="T1"/>
                      </a:cxn>
                      <a:cxn ang="T11">
                        <a:pos x="T2" y="T3"/>
                      </a:cxn>
                      <a:cxn ang="T12">
                        <a:pos x="T4" y="T5"/>
                      </a:cxn>
                      <a:cxn ang="T13">
                        <a:pos x="T6" y="T7"/>
                      </a:cxn>
                      <a:cxn ang="T14">
                        <a:pos x="T8" y="T9"/>
                      </a:cxn>
                    </a:cxnLst>
                    <a:rect l="T15" t="T16" r="T17" b="T18"/>
                    <a:pathLst>
                      <a:path w="42" h="55">
                        <a:moveTo>
                          <a:pt x="27" y="0"/>
                        </a:moveTo>
                        <a:lnTo>
                          <a:pt x="0" y="13"/>
                        </a:lnTo>
                        <a:lnTo>
                          <a:pt x="22" y="33"/>
                        </a:lnTo>
                        <a:lnTo>
                          <a:pt x="42" y="55"/>
                        </a:lnTo>
                        <a:lnTo>
                          <a:pt x="27" y="0"/>
                        </a:lnTo>
                        <a:close/>
                      </a:path>
                    </a:pathLst>
                  </a:custGeom>
                  <a:solidFill>
                    <a:srgbClr val="0000FF"/>
                  </a:solidFill>
                  <a:ln w="9525">
                    <a:solidFill>
                      <a:srgbClr val="000000"/>
                    </a:solidFill>
                    <a:round/>
                    <a:headEnd/>
                    <a:tailEnd/>
                  </a:ln>
                </p:spPr>
                <p:txBody>
                  <a:bodyPr/>
                  <a:lstStyle/>
                  <a:p>
                    <a:endParaRPr lang="zh-CN" altLang="en-US"/>
                  </a:p>
                </p:txBody>
              </p:sp>
            </p:grpSp>
            <p:grpSp>
              <p:nvGrpSpPr>
                <p:cNvPr id="28713" name="Group 83"/>
                <p:cNvGrpSpPr>
                  <a:grpSpLocks/>
                </p:cNvGrpSpPr>
                <p:nvPr/>
              </p:nvGrpSpPr>
              <p:grpSpPr bwMode="auto">
                <a:xfrm>
                  <a:off x="7190" y="1525"/>
                  <a:ext cx="1984" cy="1651"/>
                  <a:chOff x="7190" y="1525"/>
                  <a:chExt cx="1984" cy="1651"/>
                </a:xfrm>
              </p:grpSpPr>
              <p:sp>
                <p:nvSpPr>
                  <p:cNvPr id="28714" name="Freeform 84"/>
                  <p:cNvSpPr>
                    <a:spLocks noChangeAspect="1"/>
                  </p:cNvSpPr>
                  <p:nvPr/>
                </p:nvSpPr>
                <p:spPr bwMode="auto">
                  <a:xfrm>
                    <a:off x="7190" y="2494"/>
                    <a:ext cx="250" cy="320"/>
                  </a:xfrm>
                  <a:custGeom>
                    <a:avLst/>
                    <a:gdLst>
                      <a:gd name="T0" fmla="*/ 0 w 580"/>
                      <a:gd name="T1" fmla="*/ 0 h 827"/>
                      <a:gd name="T2" fmla="*/ 0 w 580"/>
                      <a:gd name="T3" fmla="*/ 0 h 827"/>
                      <a:gd name="T4" fmla="*/ 0 w 580"/>
                      <a:gd name="T5" fmla="*/ 0 h 827"/>
                      <a:gd name="T6" fmla="*/ 0 w 580"/>
                      <a:gd name="T7" fmla="*/ 0 h 827"/>
                      <a:gd name="T8" fmla="*/ 0 w 580"/>
                      <a:gd name="T9" fmla="*/ 0 h 827"/>
                      <a:gd name="T10" fmla="*/ 0 w 580"/>
                      <a:gd name="T11" fmla="*/ 0 h 827"/>
                      <a:gd name="T12" fmla="*/ 0 w 580"/>
                      <a:gd name="T13" fmla="*/ 0 h 827"/>
                      <a:gd name="T14" fmla="*/ 0 w 580"/>
                      <a:gd name="T15" fmla="*/ 0 h 827"/>
                      <a:gd name="T16" fmla="*/ 0 w 580"/>
                      <a:gd name="T17" fmla="*/ 0 h 827"/>
                      <a:gd name="T18" fmla="*/ 0 w 580"/>
                      <a:gd name="T19" fmla="*/ 0 h 827"/>
                      <a:gd name="T20" fmla="*/ 0 w 580"/>
                      <a:gd name="T21" fmla="*/ 0 h 827"/>
                      <a:gd name="T22" fmla="*/ 0 w 580"/>
                      <a:gd name="T23" fmla="*/ 0 h 827"/>
                      <a:gd name="T24" fmla="*/ 0 w 580"/>
                      <a:gd name="T25" fmla="*/ 0 h 827"/>
                      <a:gd name="T26" fmla="*/ 0 w 580"/>
                      <a:gd name="T27" fmla="*/ 0 h 827"/>
                      <a:gd name="T28" fmla="*/ 0 w 580"/>
                      <a:gd name="T29" fmla="*/ 0 h 827"/>
                      <a:gd name="T30" fmla="*/ 0 w 580"/>
                      <a:gd name="T31" fmla="*/ 0 h 827"/>
                      <a:gd name="T32" fmla="*/ 0 w 580"/>
                      <a:gd name="T33" fmla="*/ 0 h 827"/>
                      <a:gd name="T34" fmla="*/ 0 w 580"/>
                      <a:gd name="T35" fmla="*/ 0 h 827"/>
                      <a:gd name="T36" fmla="*/ 0 w 580"/>
                      <a:gd name="T37" fmla="*/ 0 h 827"/>
                      <a:gd name="T38" fmla="*/ 0 w 580"/>
                      <a:gd name="T39" fmla="*/ 0 h 827"/>
                      <a:gd name="T40" fmla="*/ 0 w 580"/>
                      <a:gd name="T41" fmla="*/ 0 h 827"/>
                      <a:gd name="T42" fmla="*/ 0 w 580"/>
                      <a:gd name="T43" fmla="*/ 0 h 827"/>
                      <a:gd name="T44" fmla="*/ 0 w 580"/>
                      <a:gd name="T45" fmla="*/ 0 h 827"/>
                      <a:gd name="T46" fmla="*/ 0 w 580"/>
                      <a:gd name="T47" fmla="*/ 0 h 827"/>
                      <a:gd name="T48" fmla="*/ 0 w 580"/>
                      <a:gd name="T49" fmla="*/ 0 h 827"/>
                      <a:gd name="T50" fmla="*/ 0 w 580"/>
                      <a:gd name="T51" fmla="*/ 0 h 827"/>
                      <a:gd name="T52" fmla="*/ 0 w 580"/>
                      <a:gd name="T53" fmla="*/ 0 h 827"/>
                      <a:gd name="T54" fmla="*/ 0 w 580"/>
                      <a:gd name="T55" fmla="*/ 0 h 827"/>
                      <a:gd name="T56" fmla="*/ 0 w 580"/>
                      <a:gd name="T57" fmla="*/ 0 h 827"/>
                      <a:gd name="T58" fmla="*/ 0 w 580"/>
                      <a:gd name="T59" fmla="*/ 0 h 827"/>
                      <a:gd name="T60" fmla="*/ 0 w 580"/>
                      <a:gd name="T61" fmla="*/ 0 h 827"/>
                      <a:gd name="T62" fmla="*/ 0 w 580"/>
                      <a:gd name="T63" fmla="*/ 0 h 827"/>
                      <a:gd name="T64" fmla="*/ 0 w 580"/>
                      <a:gd name="T65" fmla="*/ 0 h 827"/>
                      <a:gd name="T66" fmla="*/ 0 w 580"/>
                      <a:gd name="T67" fmla="*/ 0 h 827"/>
                      <a:gd name="T68" fmla="*/ 0 w 580"/>
                      <a:gd name="T69" fmla="*/ 0 h 82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80"/>
                      <a:gd name="T106" fmla="*/ 0 h 827"/>
                      <a:gd name="T107" fmla="*/ 580 w 580"/>
                      <a:gd name="T108" fmla="*/ 827 h 82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80" h="827">
                        <a:moveTo>
                          <a:pt x="293" y="7"/>
                        </a:moveTo>
                        <a:lnTo>
                          <a:pt x="335" y="0"/>
                        </a:lnTo>
                        <a:lnTo>
                          <a:pt x="363" y="32"/>
                        </a:lnTo>
                        <a:lnTo>
                          <a:pt x="368" y="70"/>
                        </a:lnTo>
                        <a:lnTo>
                          <a:pt x="378" y="80"/>
                        </a:lnTo>
                        <a:lnTo>
                          <a:pt x="400" y="72"/>
                        </a:lnTo>
                        <a:lnTo>
                          <a:pt x="465" y="100"/>
                        </a:lnTo>
                        <a:lnTo>
                          <a:pt x="485" y="87"/>
                        </a:lnTo>
                        <a:lnTo>
                          <a:pt x="510" y="85"/>
                        </a:lnTo>
                        <a:lnTo>
                          <a:pt x="528" y="107"/>
                        </a:lnTo>
                        <a:lnTo>
                          <a:pt x="543" y="145"/>
                        </a:lnTo>
                        <a:lnTo>
                          <a:pt x="565" y="170"/>
                        </a:lnTo>
                        <a:lnTo>
                          <a:pt x="580" y="182"/>
                        </a:lnTo>
                        <a:lnTo>
                          <a:pt x="573" y="195"/>
                        </a:lnTo>
                        <a:lnTo>
                          <a:pt x="525" y="210"/>
                        </a:lnTo>
                        <a:lnTo>
                          <a:pt x="470" y="240"/>
                        </a:lnTo>
                        <a:lnTo>
                          <a:pt x="473" y="290"/>
                        </a:lnTo>
                        <a:lnTo>
                          <a:pt x="440" y="317"/>
                        </a:lnTo>
                        <a:lnTo>
                          <a:pt x="413" y="340"/>
                        </a:lnTo>
                        <a:lnTo>
                          <a:pt x="410" y="390"/>
                        </a:lnTo>
                        <a:lnTo>
                          <a:pt x="410" y="422"/>
                        </a:lnTo>
                        <a:lnTo>
                          <a:pt x="388" y="445"/>
                        </a:lnTo>
                        <a:lnTo>
                          <a:pt x="370" y="422"/>
                        </a:lnTo>
                        <a:lnTo>
                          <a:pt x="340" y="430"/>
                        </a:lnTo>
                        <a:lnTo>
                          <a:pt x="338" y="447"/>
                        </a:lnTo>
                        <a:lnTo>
                          <a:pt x="333" y="487"/>
                        </a:lnTo>
                        <a:lnTo>
                          <a:pt x="343" y="502"/>
                        </a:lnTo>
                        <a:lnTo>
                          <a:pt x="338" y="545"/>
                        </a:lnTo>
                        <a:lnTo>
                          <a:pt x="318" y="562"/>
                        </a:lnTo>
                        <a:lnTo>
                          <a:pt x="293" y="595"/>
                        </a:lnTo>
                        <a:lnTo>
                          <a:pt x="283" y="622"/>
                        </a:lnTo>
                        <a:lnTo>
                          <a:pt x="288" y="672"/>
                        </a:lnTo>
                        <a:lnTo>
                          <a:pt x="308" y="700"/>
                        </a:lnTo>
                        <a:lnTo>
                          <a:pt x="295" y="717"/>
                        </a:lnTo>
                        <a:lnTo>
                          <a:pt x="240" y="735"/>
                        </a:lnTo>
                        <a:lnTo>
                          <a:pt x="220" y="755"/>
                        </a:lnTo>
                        <a:lnTo>
                          <a:pt x="218" y="777"/>
                        </a:lnTo>
                        <a:lnTo>
                          <a:pt x="218" y="820"/>
                        </a:lnTo>
                        <a:lnTo>
                          <a:pt x="155" y="820"/>
                        </a:lnTo>
                        <a:lnTo>
                          <a:pt x="113" y="827"/>
                        </a:lnTo>
                        <a:lnTo>
                          <a:pt x="63" y="770"/>
                        </a:lnTo>
                        <a:lnTo>
                          <a:pt x="35" y="770"/>
                        </a:lnTo>
                        <a:lnTo>
                          <a:pt x="13" y="770"/>
                        </a:lnTo>
                        <a:lnTo>
                          <a:pt x="0" y="750"/>
                        </a:lnTo>
                        <a:lnTo>
                          <a:pt x="13" y="727"/>
                        </a:lnTo>
                        <a:lnTo>
                          <a:pt x="43" y="687"/>
                        </a:lnTo>
                        <a:lnTo>
                          <a:pt x="58" y="645"/>
                        </a:lnTo>
                        <a:lnTo>
                          <a:pt x="90" y="595"/>
                        </a:lnTo>
                        <a:lnTo>
                          <a:pt x="98" y="567"/>
                        </a:lnTo>
                        <a:lnTo>
                          <a:pt x="83" y="547"/>
                        </a:lnTo>
                        <a:lnTo>
                          <a:pt x="63" y="527"/>
                        </a:lnTo>
                        <a:lnTo>
                          <a:pt x="58" y="515"/>
                        </a:lnTo>
                        <a:lnTo>
                          <a:pt x="83" y="507"/>
                        </a:lnTo>
                        <a:lnTo>
                          <a:pt x="98" y="477"/>
                        </a:lnTo>
                        <a:lnTo>
                          <a:pt x="70" y="470"/>
                        </a:lnTo>
                        <a:lnTo>
                          <a:pt x="43" y="485"/>
                        </a:lnTo>
                        <a:lnTo>
                          <a:pt x="43" y="450"/>
                        </a:lnTo>
                        <a:lnTo>
                          <a:pt x="58" y="430"/>
                        </a:lnTo>
                        <a:lnTo>
                          <a:pt x="70" y="407"/>
                        </a:lnTo>
                        <a:lnTo>
                          <a:pt x="78" y="380"/>
                        </a:lnTo>
                        <a:lnTo>
                          <a:pt x="83" y="360"/>
                        </a:lnTo>
                        <a:lnTo>
                          <a:pt x="98" y="352"/>
                        </a:lnTo>
                        <a:lnTo>
                          <a:pt x="120" y="367"/>
                        </a:lnTo>
                        <a:lnTo>
                          <a:pt x="155" y="317"/>
                        </a:lnTo>
                        <a:lnTo>
                          <a:pt x="175" y="282"/>
                        </a:lnTo>
                        <a:lnTo>
                          <a:pt x="230" y="220"/>
                        </a:lnTo>
                        <a:lnTo>
                          <a:pt x="230" y="192"/>
                        </a:lnTo>
                        <a:lnTo>
                          <a:pt x="260" y="150"/>
                        </a:lnTo>
                        <a:lnTo>
                          <a:pt x="268" y="100"/>
                        </a:lnTo>
                        <a:lnTo>
                          <a:pt x="280" y="72"/>
                        </a:lnTo>
                        <a:lnTo>
                          <a:pt x="293" y="7"/>
                        </a:lnTo>
                        <a:close/>
                      </a:path>
                    </a:pathLst>
                  </a:custGeom>
                  <a:solidFill>
                    <a:srgbClr val="0000FF"/>
                  </a:solidFill>
                  <a:ln w="9525">
                    <a:solidFill>
                      <a:srgbClr val="000000"/>
                    </a:solidFill>
                    <a:round/>
                    <a:headEnd/>
                    <a:tailEnd/>
                  </a:ln>
                </p:spPr>
                <p:txBody>
                  <a:bodyPr/>
                  <a:lstStyle/>
                  <a:p>
                    <a:endParaRPr lang="zh-CN" altLang="en-US"/>
                  </a:p>
                </p:txBody>
              </p:sp>
              <p:grpSp>
                <p:nvGrpSpPr>
                  <p:cNvPr id="28715" name="Group 85"/>
                  <p:cNvGrpSpPr>
                    <a:grpSpLocks noChangeAspect="1"/>
                  </p:cNvGrpSpPr>
                  <p:nvPr/>
                </p:nvGrpSpPr>
                <p:grpSpPr bwMode="auto">
                  <a:xfrm>
                    <a:off x="8166" y="2398"/>
                    <a:ext cx="599" cy="679"/>
                    <a:chOff x="3688" y="5425"/>
                    <a:chExt cx="1393" cy="1760"/>
                  </a:xfrm>
                </p:grpSpPr>
                <p:sp>
                  <p:nvSpPr>
                    <p:cNvPr id="28740" name="Freeform 86"/>
                    <p:cNvSpPr>
                      <a:spLocks noChangeAspect="1"/>
                    </p:cNvSpPr>
                    <p:nvPr/>
                  </p:nvSpPr>
                  <p:spPr bwMode="auto">
                    <a:xfrm>
                      <a:off x="3738" y="6358"/>
                      <a:ext cx="223" cy="365"/>
                    </a:xfrm>
                    <a:custGeom>
                      <a:avLst/>
                      <a:gdLst>
                        <a:gd name="T0" fmla="*/ 133 w 223"/>
                        <a:gd name="T1" fmla="*/ 0 h 365"/>
                        <a:gd name="T2" fmla="*/ 98 w 223"/>
                        <a:gd name="T3" fmla="*/ 20 h 365"/>
                        <a:gd name="T4" fmla="*/ 70 w 223"/>
                        <a:gd name="T5" fmla="*/ 42 h 365"/>
                        <a:gd name="T6" fmla="*/ 40 w 223"/>
                        <a:gd name="T7" fmla="*/ 50 h 365"/>
                        <a:gd name="T8" fmla="*/ 0 w 223"/>
                        <a:gd name="T9" fmla="*/ 42 h 365"/>
                        <a:gd name="T10" fmla="*/ 8 w 223"/>
                        <a:gd name="T11" fmla="*/ 85 h 365"/>
                        <a:gd name="T12" fmla="*/ 28 w 223"/>
                        <a:gd name="T13" fmla="*/ 112 h 365"/>
                        <a:gd name="T14" fmla="*/ 20 w 223"/>
                        <a:gd name="T15" fmla="*/ 185 h 365"/>
                        <a:gd name="T16" fmla="*/ 20 w 223"/>
                        <a:gd name="T17" fmla="*/ 217 h 365"/>
                        <a:gd name="T18" fmla="*/ 28 w 223"/>
                        <a:gd name="T19" fmla="*/ 247 h 365"/>
                        <a:gd name="T20" fmla="*/ 8 w 223"/>
                        <a:gd name="T21" fmla="*/ 302 h 365"/>
                        <a:gd name="T22" fmla="*/ 13 w 223"/>
                        <a:gd name="T23" fmla="*/ 345 h 365"/>
                        <a:gd name="T24" fmla="*/ 40 w 223"/>
                        <a:gd name="T25" fmla="*/ 365 h 365"/>
                        <a:gd name="T26" fmla="*/ 83 w 223"/>
                        <a:gd name="T27" fmla="*/ 337 h 365"/>
                        <a:gd name="T28" fmla="*/ 98 w 223"/>
                        <a:gd name="T29" fmla="*/ 330 h 365"/>
                        <a:gd name="T30" fmla="*/ 140 w 223"/>
                        <a:gd name="T31" fmla="*/ 337 h 365"/>
                        <a:gd name="T32" fmla="*/ 168 w 223"/>
                        <a:gd name="T33" fmla="*/ 310 h 365"/>
                        <a:gd name="T34" fmla="*/ 168 w 223"/>
                        <a:gd name="T35" fmla="*/ 280 h 365"/>
                        <a:gd name="T36" fmla="*/ 203 w 223"/>
                        <a:gd name="T37" fmla="*/ 225 h 365"/>
                        <a:gd name="T38" fmla="*/ 215 w 223"/>
                        <a:gd name="T39" fmla="*/ 190 h 365"/>
                        <a:gd name="T40" fmla="*/ 203 w 223"/>
                        <a:gd name="T41" fmla="*/ 155 h 365"/>
                        <a:gd name="T42" fmla="*/ 223 w 223"/>
                        <a:gd name="T43" fmla="*/ 112 h 365"/>
                        <a:gd name="T44" fmla="*/ 210 w 223"/>
                        <a:gd name="T45" fmla="*/ 50 h 365"/>
                        <a:gd name="T46" fmla="*/ 203 w 223"/>
                        <a:gd name="T47" fmla="*/ 12 h 365"/>
                        <a:gd name="T48" fmla="*/ 133 w 223"/>
                        <a:gd name="T49" fmla="*/ 0 h 36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3"/>
                        <a:gd name="T76" fmla="*/ 0 h 365"/>
                        <a:gd name="T77" fmla="*/ 223 w 223"/>
                        <a:gd name="T78" fmla="*/ 365 h 36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3" h="365">
                          <a:moveTo>
                            <a:pt x="133" y="0"/>
                          </a:moveTo>
                          <a:lnTo>
                            <a:pt x="98" y="20"/>
                          </a:lnTo>
                          <a:lnTo>
                            <a:pt x="70" y="42"/>
                          </a:lnTo>
                          <a:lnTo>
                            <a:pt x="40" y="50"/>
                          </a:lnTo>
                          <a:lnTo>
                            <a:pt x="0" y="42"/>
                          </a:lnTo>
                          <a:lnTo>
                            <a:pt x="8" y="85"/>
                          </a:lnTo>
                          <a:lnTo>
                            <a:pt x="28" y="112"/>
                          </a:lnTo>
                          <a:lnTo>
                            <a:pt x="20" y="185"/>
                          </a:lnTo>
                          <a:lnTo>
                            <a:pt x="20" y="217"/>
                          </a:lnTo>
                          <a:lnTo>
                            <a:pt x="28" y="247"/>
                          </a:lnTo>
                          <a:lnTo>
                            <a:pt x="8" y="302"/>
                          </a:lnTo>
                          <a:lnTo>
                            <a:pt x="13" y="345"/>
                          </a:lnTo>
                          <a:lnTo>
                            <a:pt x="40" y="365"/>
                          </a:lnTo>
                          <a:lnTo>
                            <a:pt x="83" y="337"/>
                          </a:lnTo>
                          <a:lnTo>
                            <a:pt x="98" y="330"/>
                          </a:lnTo>
                          <a:lnTo>
                            <a:pt x="140" y="337"/>
                          </a:lnTo>
                          <a:lnTo>
                            <a:pt x="168" y="310"/>
                          </a:lnTo>
                          <a:lnTo>
                            <a:pt x="168" y="280"/>
                          </a:lnTo>
                          <a:lnTo>
                            <a:pt x="203" y="225"/>
                          </a:lnTo>
                          <a:lnTo>
                            <a:pt x="215" y="190"/>
                          </a:lnTo>
                          <a:lnTo>
                            <a:pt x="203" y="155"/>
                          </a:lnTo>
                          <a:lnTo>
                            <a:pt x="223" y="112"/>
                          </a:lnTo>
                          <a:lnTo>
                            <a:pt x="210" y="50"/>
                          </a:lnTo>
                          <a:lnTo>
                            <a:pt x="203" y="12"/>
                          </a:lnTo>
                          <a:lnTo>
                            <a:pt x="133" y="0"/>
                          </a:lnTo>
                          <a:close/>
                        </a:path>
                      </a:pathLst>
                    </a:custGeom>
                    <a:solidFill>
                      <a:srgbClr val="0000FF"/>
                    </a:solidFill>
                    <a:ln w="9525">
                      <a:solidFill>
                        <a:srgbClr val="000000"/>
                      </a:solidFill>
                      <a:round/>
                      <a:headEnd/>
                      <a:tailEnd/>
                    </a:ln>
                  </p:spPr>
                  <p:txBody>
                    <a:bodyPr/>
                    <a:lstStyle/>
                    <a:p>
                      <a:endParaRPr lang="zh-CN" altLang="en-US"/>
                    </a:p>
                  </p:txBody>
                </p:sp>
                <p:sp>
                  <p:nvSpPr>
                    <p:cNvPr id="28741" name="Freeform 87"/>
                    <p:cNvSpPr>
                      <a:spLocks noChangeAspect="1"/>
                    </p:cNvSpPr>
                    <p:nvPr/>
                  </p:nvSpPr>
                  <p:spPr bwMode="auto">
                    <a:xfrm>
                      <a:off x="4256" y="6928"/>
                      <a:ext cx="410" cy="257"/>
                    </a:xfrm>
                    <a:custGeom>
                      <a:avLst/>
                      <a:gdLst>
                        <a:gd name="T0" fmla="*/ 390 w 410"/>
                        <a:gd name="T1" fmla="*/ 0 h 257"/>
                        <a:gd name="T2" fmla="*/ 410 w 410"/>
                        <a:gd name="T3" fmla="*/ 22 h 257"/>
                        <a:gd name="T4" fmla="*/ 397 w 410"/>
                        <a:gd name="T5" fmla="*/ 42 h 257"/>
                        <a:gd name="T6" fmla="*/ 382 w 410"/>
                        <a:gd name="T7" fmla="*/ 75 h 257"/>
                        <a:gd name="T8" fmla="*/ 360 w 410"/>
                        <a:gd name="T9" fmla="*/ 97 h 257"/>
                        <a:gd name="T10" fmla="*/ 367 w 410"/>
                        <a:gd name="T11" fmla="*/ 162 h 257"/>
                        <a:gd name="T12" fmla="*/ 382 w 410"/>
                        <a:gd name="T13" fmla="*/ 210 h 257"/>
                        <a:gd name="T14" fmla="*/ 345 w 410"/>
                        <a:gd name="T15" fmla="*/ 230 h 257"/>
                        <a:gd name="T16" fmla="*/ 340 w 410"/>
                        <a:gd name="T17" fmla="*/ 250 h 257"/>
                        <a:gd name="T18" fmla="*/ 310 w 410"/>
                        <a:gd name="T19" fmla="*/ 257 h 257"/>
                        <a:gd name="T20" fmla="*/ 270 w 410"/>
                        <a:gd name="T21" fmla="*/ 217 h 257"/>
                        <a:gd name="T22" fmla="*/ 240 w 410"/>
                        <a:gd name="T23" fmla="*/ 217 h 257"/>
                        <a:gd name="T24" fmla="*/ 217 w 410"/>
                        <a:gd name="T25" fmla="*/ 182 h 257"/>
                        <a:gd name="T26" fmla="*/ 177 w 410"/>
                        <a:gd name="T27" fmla="*/ 162 h 257"/>
                        <a:gd name="T28" fmla="*/ 147 w 410"/>
                        <a:gd name="T29" fmla="*/ 155 h 257"/>
                        <a:gd name="T30" fmla="*/ 120 w 410"/>
                        <a:gd name="T31" fmla="*/ 140 h 257"/>
                        <a:gd name="T32" fmla="*/ 92 w 410"/>
                        <a:gd name="T33" fmla="*/ 117 h 257"/>
                        <a:gd name="T34" fmla="*/ 42 w 410"/>
                        <a:gd name="T35" fmla="*/ 85 h 257"/>
                        <a:gd name="T36" fmla="*/ 22 w 410"/>
                        <a:gd name="T37" fmla="*/ 75 h 257"/>
                        <a:gd name="T38" fmla="*/ 0 w 410"/>
                        <a:gd name="T39" fmla="*/ 55 h 257"/>
                        <a:gd name="T40" fmla="*/ 0 w 410"/>
                        <a:gd name="T41" fmla="*/ 30 h 257"/>
                        <a:gd name="T42" fmla="*/ 7 w 410"/>
                        <a:gd name="T43" fmla="*/ 7 h 257"/>
                        <a:gd name="T44" fmla="*/ 50 w 410"/>
                        <a:gd name="T45" fmla="*/ 12 h 257"/>
                        <a:gd name="T46" fmla="*/ 115 w 410"/>
                        <a:gd name="T47" fmla="*/ 12 h 257"/>
                        <a:gd name="T48" fmla="*/ 127 w 410"/>
                        <a:gd name="T49" fmla="*/ 35 h 257"/>
                        <a:gd name="T50" fmla="*/ 197 w 410"/>
                        <a:gd name="T51" fmla="*/ 35 h 257"/>
                        <a:gd name="T52" fmla="*/ 247 w 410"/>
                        <a:gd name="T53" fmla="*/ 35 h 257"/>
                        <a:gd name="T54" fmla="*/ 310 w 410"/>
                        <a:gd name="T55" fmla="*/ 22 h 257"/>
                        <a:gd name="T56" fmla="*/ 390 w 410"/>
                        <a:gd name="T57" fmla="*/ 0 h 25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10"/>
                        <a:gd name="T88" fmla="*/ 0 h 257"/>
                        <a:gd name="T89" fmla="*/ 410 w 410"/>
                        <a:gd name="T90" fmla="*/ 257 h 25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10" h="257">
                          <a:moveTo>
                            <a:pt x="390" y="0"/>
                          </a:moveTo>
                          <a:lnTo>
                            <a:pt x="410" y="22"/>
                          </a:lnTo>
                          <a:lnTo>
                            <a:pt x="397" y="42"/>
                          </a:lnTo>
                          <a:lnTo>
                            <a:pt x="382" y="75"/>
                          </a:lnTo>
                          <a:lnTo>
                            <a:pt x="360" y="97"/>
                          </a:lnTo>
                          <a:lnTo>
                            <a:pt x="367" y="162"/>
                          </a:lnTo>
                          <a:lnTo>
                            <a:pt x="382" y="210"/>
                          </a:lnTo>
                          <a:lnTo>
                            <a:pt x="345" y="230"/>
                          </a:lnTo>
                          <a:lnTo>
                            <a:pt x="340" y="250"/>
                          </a:lnTo>
                          <a:lnTo>
                            <a:pt x="310" y="257"/>
                          </a:lnTo>
                          <a:lnTo>
                            <a:pt x="270" y="217"/>
                          </a:lnTo>
                          <a:lnTo>
                            <a:pt x="240" y="217"/>
                          </a:lnTo>
                          <a:lnTo>
                            <a:pt x="217" y="182"/>
                          </a:lnTo>
                          <a:lnTo>
                            <a:pt x="177" y="162"/>
                          </a:lnTo>
                          <a:lnTo>
                            <a:pt x="147" y="155"/>
                          </a:lnTo>
                          <a:lnTo>
                            <a:pt x="120" y="140"/>
                          </a:lnTo>
                          <a:lnTo>
                            <a:pt x="92" y="117"/>
                          </a:lnTo>
                          <a:lnTo>
                            <a:pt x="42" y="85"/>
                          </a:lnTo>
                          <a:lnTo>
                            <a:pt x="22" y="75"/>
                          </a:lnTo>
                          <a:lnTo>
                            <a:pt x="0" y="55"/>
                          </a:lnTo>
                          <a:lnTo>
                            <a:pt x="0" y="30"/>
                          </a:lnTo>
                          <a:lnTo>
                            <a:pt x="7" y="7"/>
                          </a:lnTo>
                          <a:lnTo>
                            <a:pt x="50" y="12"/>
                          </a:lnTo>
                          <a:lnTo>
                            <a:pt x="115" y="12"/>
                          </a:lnTo>
                          <a:lnTo>
                            <a:pt x="127" y="35"/>
                          </a:lnTo>
                          <a:lnTo>
                            <a:pt x="197" y="35"/>
                          </a:lnTo>
                          <a:lnTo>
                            <a:pt x="247" y="35"/>
                          </a:lnTo>
                          <a:lnTo>
                            <a:pt x="310" y="22"/>
                          </a:lnTo>
                          <a:lnTo>
                            <a:pt x="390" y="0"/>
                          </a:lnTo>
                          <a:close/>
                        </a:path>
                      </a:pathLst>
                    </a:custGeom>
                    <a:solidFill>
                      <a:srgbClr val="0000FF"/>
                    </a:solidFill>
                    <a:ln w="9525">
                      <a:solidFill>
                        <a:srgbClr val="000000"/>
                      </a:solidFill>
                      <a:round/>
                      <a:headEnd/>
                      <a:tailEnd/>
                    </a:ln>
                  </p:spPr>
                  <p:txBody>
                    <a:bodyPr/>
                    <a:lstStyle/>
                    <a:p>
                      <a:endParaRPr lang="zh-CN" altLang="en-US"/>
                    </a:p>
                  </p:txBody>
                </p:sp>
                <p:sp>
                  <p:nvSpPr>
                    <p:cNvPr id="28742" name="Freeform 88"/>
                    <p:cNvSpPr>
                      <a:spLocks noChangeAspect="1"/>
                    </p:cNvSpPr>
                    <p:nvPr/>
                  </p:nvSpPr>
                  <p:spPr bwMode="auto">
                    <a:xfrm>
                      <a:off x="3688" y="5425"/>
                      <a:ext cx="1393" cy="1573"/>
                    </a:xfrm>
                    <a:custGeom>
                      <a:avLst/>
                      <a:gdLst>
                        <a:gd name="T0" fmla="*/ 1065 w 1393"/>
                        <a:gd name="T1" fmla="*/ 1553 h 1573"/>
                        <a:gd name="T2" fmla="*/ 1150 w 1393"/>
                        <a:gd name="T3" fmla="*/ 1405 h 1573"/>
                        <a:gd name="T4" fmla="*/ 1185 w 1393"/>
                        <a:gd name="T5" fmla="*/ 1355 h 1573"/>
                        <a:gd name="T6" fmla="*/ 1158 w 1393"/>
                        <a:gd name="T7" fmla="*/ 1285 h 1573"/>
                        <a:gd name="T8" fmla="*/ 1123 w 1393"/>
                        <a:gd name="T9" fmla="*/ 1278 h 1573"/>
                        <a:gd name="T10" fmla="*/ 1150 w 1393"/>
                        <a:gd name="T11" fmla="*/ 1223 h 1573"/>
                        <a:gd name="T12" fmla="*/ 1193 w 1393"/>
                        <a:gd name="T13" fmla="*/ 1145 h 1573"/>
                        <a:gd name="T14" fmla="*/ 1325 w 1393"/>
                        <a:gd name="T15" fmla="*/ 1235 h 1573"/>
                        <a:gd name="T16" fmla="*/ 1383 w 1393"/>
                        <a:gd name="T17" fmla="*/ 1235 h 1573"/>
                        <a:gd name="T18" fmla="*/ 1340 w 1393"/>
                        <a:gd name="T19" fmla="*/ 1130 h 1573"/>
                        <a:gd name="T20" fmla="*/ 1298 w 1393"/>
                        <a:gd name="T21" fmla="*/ 1125 h 1573"/>
                        <a:gd name="T22" fmla="*/ 1150 w 1393"/>
                        <a:gd name="T23" fmla="*/ 1005 h 1573"/>
                        <a:gd name="T24" fmla="*/ 1058 w 1393"/>
                        <a:gd name="T25" fmla="*/ 940 h 1573"/>
                        <a:gd name="T26" fmla="*/ 1065 w 1393"/>
                        <a:gd name="T27" fmla="*/ 898 h 1573"/>
                        <a:gd name="T28" fmla="*/ 925 w 1393"/>
                        <a:gd name="T29" fmla="*/ 835 h 1573"/>
                        <a:gd name="T30" fmla="*/ 863 w 1393"/>
                        <a:gd name="T31" fmla="*/ 780 h 1573"/>
                        <a:gd name="T32" fmla="*/ 715 w 1393"/>
                        <a:gd name="T33" fmla="*/ 555 h 1573"/>
                        <a:gd name="T34" fmla="*/ 688 w 1393"/>
                        <a:gd name="T35" fmla="*/ 380 h 1573"/>
                        <a:gd name="T36" fmla="*/ 645 w 1393"/>
                        <a:gd name="T37" fmla="*/ 310 h 1573"/>
                        <a:gd name="T38" fmla="*/ 765 w 1393"/>
                        <a:gd name="T39" fmla="*/ 255 h 1573"/>
                        <a:gd name="T40" fmla="*/ 820 w 1393"/>
                        <a:gd name="T41" fmla="*/ 133 h 1573"/>
                        <a:gd name="T42" fmla="*/ 695 w 1393"/>
                        <a:gd name="T43" fmla="*/ 78 h 1573"/>
                        <a:gd name="T44" fmla="*/ 675 w 1393"/>
                        <a:gd name="T45" fmla="*/ 30 h 1573"/>
                        <a:gd name="T46" fmla="*/ 498 w 1393"/>
                        <a:gd name="T47" fmla="*/ 8 h 1573"/>
                        <a:gd name="T48" fmla="*/ 415 w 1393"/>
                        <a:gd name="T49" fmla="*/ 100 h 1573"/>
                        <a:gd name="T50" fmla="*/ 343 w 1393"/>
                        <a:gd name="T51" fmla="*/ 93 h 1573"/>
                        <a:gd name="T52" fmla="*/ 253 w 1393"/>
                        <a:gd name="T53" fmla="*/ 120 h 1573"/>
                        <a:gd name="T54" fmla="*/ 218 w 1393"/>
                        <a:gd name="T55" fmla="*/ 58 h 1573"/>
                        <a:gd name="T56" fmla="*/ 168 w 1393"/>
                        <a:gd name="T57" fmla="*/ 113 h 1573"/>
                        <a:gd name="T58" fmla="*/ 43 w 1393"/>
                        <a:gd name="T59" fmla="*/ 163 h 1573"/>
                        <a:gd name="T60" fmla="*/ 13 w 1393"/>
                        <a:gd name="T61" fmla="*/ 260 h 1573"/>
                        <a:gd name="T62" fmla="*/ 0 w 1393"/>
                        <a:gd name="T63" fmla="*/ 360 h 1573"/>
                        <a:gd name="T64" fmla="*/ 58 w 1393"/>
                        <a:gd name="T65" fmla="*/ 395 h 1573"/>
                        <a:gd name="T66" fmla="*/ 98 w 1393"/>
                        <a:gd name="T67" fmla="*/ 473 h 1573"/>
                        <a:gd name="T68" fmla="*/ 230 w 1393"/>
                        <a:gd name="T69" fmla="*/ 400 h 1573"/>
                        <a:gd name="T70" fmla="*/ 358 w 1393"/>
                        <a:gd name="T71" fmla="*/ 515 h 1573"/>
                        <a:gd name="T72" fmla="*/ 415 w 1393"/>
                        <a:gd name="T73" fmla="*/ 668 h 1573"/>
                        <a:gd name="T74" fmla="*/ 513 w 1393"/>
                        <a:gd name="T75" fmla="*/ 753 h 1573"/>
                        <a:gd name="T76" fmla="*/ 638 w 1393"/>
                        <a:gd name="T77" fmla="*/ 905 h 1573"/>
                        <a:gd name="T78" fmla="*/ 835 w 1393"/>
                        <a:gd name="T79" fmla="*/ 1053 h 1573"/>
                        <a:gd name="T80" fmla="*/ 898 w 1393"/>
                        <a:gd name="T81" fmla="*/ 1095 h 1573"/>
                        <a:gd name="T82" fmla="*/ 948 w 1393"/>
                        <a:gd name="T83" fmla="*/ 1195 h 1573"/>
                        <a:gd name="T84" fmla="*/ 1025 w 1393"/>
                        <a:gd name="T85" fmla="*/ 1223 h 1573"/>
                        <a:gd name="T86" fmla="*/ 1053 w 1393"/>
                        <a:gd name="T87" fmla="*/ 1348 h 1573"/>
                        <a:gd name="T88" fmla="*/ 1030 w 1393"/>
                        <a:gd name="T89" fmla="*/ 1440 h 1573"/>
                        <a:gd name="T90" fmla="*/ 1010 w 1393"/>
                        <a:gd name="T91" fmla="*/ 1553 h 157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93"/>
                        <a:gd name="T139" fmla="*/ 0 h 1573"/>
                        <a:gd name="T140" fmla="*/ 1393 w 1393"/>
                        <a:gd name="T141" fmla="*/ 1573 h 157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93" h="1573">
                          <a:moveTo>
                            <a:pt x="1010" y="1553"/>
                          </a:moveTo>
                          <a:lnTo>
                            <a:pt x="1030" y="1573"/>
                          </a:lnTo>
                          <a:lnTo>
                            <a:pt x="1065" y="1553"/>
                          </a:lnTo>
                          <a:lnTo>
                            <a:pt x="1108" y="1495"/>
                          </a:lnTo>
                          <a:lnTo>
                            <a:pt x="1128" y="1413"/>
                          </a:lnTo>
                          <a:lnTo>
                            <a:pt x="1150" y="1405"/>
                          </a:lnTo>
                          <a:lnTo>
                            <a:pt x="1165" y="1418"/>
                          </a:lnTo>
                          <a:lnTo>
                            <a:pt x="1193" y="1390"/>
                          </a:lnTo>
                          <a:lnTo>
                            <a:pt x="1185" y="1355"/>
                          </a:lnTo>
                          <a:lnTo>
                            <a:pt x="1198" y="1328"/>
                          </a:lnTo>
                          <a:lnTo>
                            <a:pt x="1193" y="1313"/>
                          </a:lnTo>
                          <a:lnTo>
                            <a:pt x="1158" y="1285"/>
                          </a:lnTo>
                          <a:lnTo>
                            <a:pt x="1145" y="1285"/>
                          </a:lnTo>
                          <a:lnTo>
                            <a:pt x="1150" y="1270"/>
                          </a:lnTo>
                          <a:lnTo>
                            <a:pt x="1123" y="1278"/>
                          </a:lnTo>
                          <a:lnTo>
                            <a:pt x="1108" y="1265"/>
                          </a:lnTo>
                          <a:lnTo>
                            <a:pt x="1108" y="1250"/>
                          </a:lnTo>
                          <a:lnTo>
                            <a:pt x="1150" y="1223"/>
                          </a:lnTo>
                          <a:lnTo>
                            <a:pt x="1170" y="1195"/>
                          </a:lnTo>
                          <a:lnTo>
                            <a:pt x="1170" y="1150"/>
                          </a:lnTo>
                          <a:lnTo>
                            <a:pt x="1193" y="1145"/>
                          </a:lnTo>
                          <a:lnTo>
                            <a:pt x="1263" y="1180"/>
                          </a:lnTo>
                          <a:lnTo>
                            <a:pt x="1290" y="1188"/>
                          </a:lnTo>
                          <a:lnTo>
                            <a:pt x="1325" y="1235"/>
                          </a:lnTo>
                          <a:lnTo>
                            <a:pt x="1340" y="1265"/>
                          </a:lnTo>
                          <a:lnTo>
                            <a:pt x="1360" y="1265"/>
                          </a:lnTo>
                          <a:lnTo>
                            <a:pt x="1383" y="1235"/>
                          </a:lnTo>
                          <a:lnTo>
                            <a:pt x="1393" y="1208"/>
                          </a:lnTo>
                          <a:lnTo>
                            <a:pt x="1368" y="1158"/>
                          </a:lnTo>
                          <a:lnTo>
                            <a:pt x="1340" y="1130"/>
                          </a:lnTo>
                          <a:lnTo>
                            <a:pt x="1313" y="1130"/>
                          </a:lnTo>
                          <a:lnTo>
                            <a:pt x="1313" y="1125"/>
                          </a:lnTo>
                          <a:lnTo>
                            <a:pt x="1298" y="1125"/>
                          </a:lnTo>
                          <a:lnTo>
                            <a:pt x="1228" y="1053"/>
                          </a:lnTo>
                          <a:lnTo>
                            <a:pt x="1193" y="1060"/>
                          </a:lnTo>
                          <a:lnTo>
                            <a:pt x="1150" y="1005"/>
                          </a:lnTo>
                          <a:lnTo>
                            <a:pt x="1123" y="998"/>
                          </a:lnTo>
                          <a:lnTo>
                            <a:pt x="1080" y="955"/>
                          </a:lnTo>
                          <a:lnTo>
                            <a:pt x="1058" y="940"/>
                          </a:lnTo>
                          <a:lnTo>
                            <a:pt x="1073" y="928"/>
                          </a:lnTo>
                          <a:lnTo>
                            <a:pt x="1095" y="920"/>
                          </a:lnTo>
                          <a:lnTo>
                            <a:pt x="1065" y="898"/>
                          </a:lnTo>
                          <a:lnTo>
                            <a:pt x="1030" y="913"/>
                          </a:lnTo>
                          <a:lnTo>
                            <a:pt x="1003" y="898"/>
                          </a:lnTo>
                          <a:lnTo>
                            <a:pt x="925" y="835"/>
                          </a:lnTo>
                          <a:lnTo>
                            <a:pt x="918" y="808"/>
                          </a:lnTo>
                          <a:lnTo>
                            <a:pt x="890" y="800"/>
                          </a:lnTo>
                          <a:lnTo>
                            <a:pt x="863" y="780"/>
                          </a:lnTo>
                          <a:lnTo>
                            <a:pt x="793" y="625"/>
                          </a:lnTo>
                          <a:lnTo>
                            <a:pt x="770" y="605"/>
                          </a:lnTo>
                          <a:lnTo>
                            <a:pt x="715" y="555"/>
                          </a:lnTo>
                          <a:lnTo>
                            <a:pt x="653" y="458"/>
                          </a:lnTo>
                          <a:lnTo>
                            <a:pt x="653" y="400"/>
                          </a:lnTo>
                          <a:lnTo>
                            <a:pt x="688" y="380"/>
                          </a:lnTo>
                          <a:lnTo>
                            <a:pt x="688" y="350"/>
                          </a:lnTo>
                          <a:lnTo>
                            <a:pt x="660" y="325"/>
                          </a:lnTo>
                          <a:lnTo>
                            <a:pt x="645" y="310"/>
                          </a:lnTo>
                          <a:lnTo>
                            <a:pt x="653" y="288"/>
                          </a:lnTo>
                          <a:lnTo>
                            <a:pt x="680" y="275"/>
                          </a:lnTo>
                          <a:lnTo>
                            <a:pt x="765" y="255"/>
                          </a:lnTo>
                          <a:lnTo>
                            <a:pt x="800" y="233"/>
                          </a:lnTo>
                          <a:lnTo>
                            <a:pt x="828" y="205"/>
                          </a:lnTo>
                          <a:lnTo>
                            <a:pt x="820" y="133"/>
                          </a:lnTo>
                          <a:lnTo>
                            <a:pt x="828" y="108"/>
                          </a:lnTo>
                          <a:lnTo>
                            <a:pt x="785" y="100"/>
                          </a:lnTo>
                          <a:lnTo>
                            <a:pt x="695" y="78"/>
                          </a:lnTo>
                          <a:lnTo>
                            <a:pt x="680" y="58"/>
                          </a:lnTo>
                          <a:lnTo>
                            <a:pt x="675" y="50"/>
                          </a:lnTo>
                          <a:lnTo>
                            <a:pt x="675" y="30"/>
                          </a:lnTo>
                          <a:lnTo>
                            <a:pt x="668" y="8"/>
                          </a:lnTo>
                          <a:lnTo>
                            <a:pt x="618" y="0"/>
                          </a:lnTo>
                          <a:lnTo>
                            <a:pt x="498" y="8"/>
                          </a:lnTo>
                          <a:lnTo>
                            <a:pt x="485" y="38"/>
                          </a:lnTo>
                          <a:lnTo>
                            <a:pt x="443" y="43"/>
                          </a:lnTo>
                          <a:lnTo>
                            <a:pt x="415" y="100"/>
                          </a:lnTo>
                          <a:lnTo>
                            <a:pt x="415" y="120"/>
                          </a:lnTo>
                          <a:lnTo>
                            <a:pt x="388" y="100"/>
                          </a:lnTo>
                          <a:lnTo>
                            <a:pt x="343" y="93"/>
                          </a:lnTo>
                          <a:lnTo>
                            <a:pt x="318" y="108"/>
                          </a:lnTo>
                          <a:lnTo>
                            <a:pt x="295" y="148"/>
                          </a:lnTo>
                          <a:lnTo>
                            <a:pt x="253" y="120"/>
                          </a:lnTo>
                          <a:lnTo>
                            <a:pt x="260" y="78"/>
                          </a:lnTo>
                          <a:lnTo>
                            <a:pt x="248" y="50"/>
                          </a:lnTo>
                          <a:lnTo>
                            <a:pt x="218" y="58"/>
                          </a:lnTo>
                          <a:lnTo>
                            <a:pt x="210" y="93"/>
                          </a:lnTo>
                          <a:lnTo>
                            <a:pt x="190" y="113"/>
                          </a:lnTo>
                          <a:lnTo>
                            <a:pt x="168" y="113"/>
                          </a:lnTo>
                          <a:lnTo>
                            <a:pt x="70" y="100"/>
                          </a:lnTo>
                          <a:lnTo>
                            <a:pt x="35" y="128"/>
                          </a:lnTo>
                          <a:lnTo>
                            <a:pt x="43" y="163"/>
                          </a:lnTo>
                          <a:lnTo>
                            <a:pt x="50" y="190"/>
                          </a:lnTo>
                          <a:lnTo>
                            <a:pt x="0" y="233"/>
                          </a:lnTo>
                          <a:lnTo>
                            <a:pt x="13" y="260"/>
                          </a:lnTo>
                          <a:lnTo>
                            <a:pt x="28" y="275"/>
                          </a:lnTo>
                          <a:lnTo>
                            <a:pt x="0" y="310"/>
                          </a:lnTo>
                          <a:lnTo>
                            <a:pt x="0" y="360"/>
                          </a:lnTo>
                          <a:lnTo>
                            <a:pt x="13" y="380"/>
                          </a:lnTo>
                          <a:lnTo>
                            <a:pt x="43" y="380"/>
                          </a:lnTo>
                          <a:lnTo>
                            <a:pt x="58" y="395"/>
                          </a:lnTo>
                          <a:lnTo>
                            <a:pt x="70" y="430"/>
                          </a:lnTo>
                          <a:lnTo>
                            <a:pt x="70" y="465"/>
                          </a:lnTo>
                          <a:lnTo>
                            <a:pt x="98" y="473"/>
                          </a:lnTo>
                          <a:lnTo>
                            <a:pt x="120" y="465"/>
                          </a:lnTo>
                          <a:lnTo>
                            <a:pt x="198" y="388"/>
                          </a:lnTo>
                          <a:lnTo>
                            <a:pt x="230" y="400"/>
                          </a:lnTo>
                          <a:lnTo>
                            <a:pt x="300" y="438"/>
                          </a:lnTo>
                          <a:lnTo>
                            <a:pt x="350" y="473"/>
                          </a:lnTo>
                          <a:lnTo>
                            <a:pt x="358" y="515"/>
                          </a:lnTo>
                          <a:lnTo>
                            <a:pt x="388" y="543"/>
                          </a:lnTo>
                          <a:lnTo>
                            <a:pt x="400" y="593"/>
                          </a:lnTo>
                          <a:lnTo>
                            <a:pt x="415" y="668"/>
                          </a:lnTo>
                          <a:lnTo>
                            <a:pt x="435" y="703"/>
                          </a:lnTo>
                          <a:lnTo>
                            <a:pt x="463" y="733"/>
                          </a:lnTo>
                          <a:lnTo>
                            <a:pt x="513" y="753"/>
                          </a:lnTo>
                          <a:lnTo>
                            <a:pt x="555" y="820"/>
                          </a:lnTo>
                          <a:lnTo>
                            <a:pt x="598" y="878"/>
                          </a:lnTo>
                          <a:lnTo>
                            <a:pt x="638" y="905"/>
                          </a:lnTo>
                          <a:lnTo>
                            <a:pt x="715" y="998"/>
                          </a:lnTo>
                          <a:lnTo>
                            <a:pt x="770" y="998"/>
                          </a:lnTo>
                          <a:lnTo>
                            <a:pt x="835" y="1053"/>
                          </a:lnTo>
                          <a:lnTo>
                            <a:pt x="835" y="1110"/>
                          </a:lnTo>
                          <a:lnTo>
                            <a:pt x="855" y="1125"/>
                          </a:lnTo>
                          <a:lnTo>
                            <a:pt x="898" y="1095"/>
                          </a:lnTo>
                          <a:lnTo>
                            <a:pt x="905" y="1125"/>
                          </a:lnTo>
                          <a:lnTo>
                            <a:pt x="905" y="1158"/>
                          </a:lnTo>
                          <a:lnTo>
                            <a:pt x="948" y="1195"/>
                          </a:lnTo>
                          <a:lnTo>
                            <a:pt x="960" y="1215"/>
                          </a:lnTo>
                          <a:lnTo>
                            <a:pt x="1018" y="1200"/>
                          </a:lnTo>
                          <a:lnTo>
                            <a:pt x="1025" y="1223"/>
                          </a:lnTo>
                          <a:lnTo>
                            <a:pt x="1018" y="1270"/>
                          </a:lnTo>
                          <a:lnTo>
                            <a:pt x="1045" y="1313"/>
                          </a:lnTo>
                          <a:lnTo>
                            <a:pt x="1053" y="1348"/>
                          </a:lnTo>
                          <a:lnTo>
                            <a:pt x="1065" y="1383"/>
                          </a:lnTo>
                          <a:lnTo>
                            <a:pt x="1058" y="1413"/>
                          </a:lnTo>
                          <a:lnTo>
                            <a:pt x="1030" y="1440"/>
                          </a:lnTo>
                          <a:lnTo>
                            <a:pt x="1025" y="1475"/>
                          </a:lnTo>
                          <a:lnTo>
                            <a:pt x="1003" y="1515"/>
                          </a:lnTo>
                          <a:lnTo>
                            <a:pt x="1010" y="1553"/>
                          </a:lnTo>
                          <a:close/>
                        </a:path>
                      </a:pathLst>
                    </a:custGeom>
                    <a:solidFill>
                      <a:srgbClr val="0000FF"/>
                    </a:solidFill>
                    <a:ln w="9525">
                      <a:solidFill>
                        <a:srgbClr val="000000"/>
                      </a:solidFill>
                      <a:round/>
                      <a:headEnd/>
                      <a:tailEnd/>
                    </a:ln>
                  </p:spPr>
                  <p:txBody>
                    <a:bodyPr/>
                    <a:lstStyle/>
                    <a:p>
                      <a:endParaRPr lang="zh-CN" altLang="en-US"/>
                    </a:p>
                  </p:txBody>
                </p:sp>
              </p:grpSp>
              <p:sp>
                <p:nvSpPr>
                  <p:cNvPr id="28716" name="Freeform 89"/>
                  <p:cNvSpPr>
                    <a:spLocks noChangeAspect="1"/>
                  </p:cNvSpPr>
                  <p:nvPr/>
                </p:nvSpPr>
                <p:spPr bwMode="auto">
                  <a:xfrm>
                    <a:off x="7523" y="1701"/>
                    <a:ext cx="246" cy="203"/>
                  </a:xfrm>
                  <a:custGeom>
                    <a:avLst/>
                    <a:gdLst>
                      <a:gd name="T0" fmla="*/ 0 w 572"/>
                      <a:gd name="T1" fmla="*/ 0 h 525"/>
                      <a:gd name="T2" fmla="*/ 0 w 572"/>
                      <a:gd name="T3" fmla="*/ 0 h 525"/>
                      <a:gd name="T4" fmla="*/ 0 w 572"/>
                      <a:gd name="T5" fmla="*/ 0 h 525"/>
                      <a:gd name="T6" fmla="*/ 0 w 572"/>
                      <a:gd name="T7" fmla="*/ 0 h 525"/>
                      <a:gd name="T8" fmla="*/ 0 w 572"/>
                      <a:gd name="T9" fmla="*/ 0 h 525"/>
                      <a:gd name="T10" fmla="*/ 0 w 572"/>
                      <a:gd name="T11" fmla="*/ 0 h 525"/>
                      <a:gd name="T12" fmla="*/ 0 w 572"/>
                      <a:gd name="T13" fmla="*/ 0 h 525"/>
                      <a:gd name="T14" fmla="*/ 0 w 572"/>
                      <a:gd name="T15" fmla="*/ 0 h 525"/>
                      <a:gd name="T16" fmla="*/ 0 w 572"/>
                      <a:gd name="T17" fmla="*/ 0 h 525"/>
                      <a:gd name="T18" fmla="*/ 0 w 572"/>
                      <a:gd name="T19" fmla="*/ 0 h 525"/>
                      <a:gd name="T20" fmla="*/ 0 w 572"/>
                      <a:gd name="T21" fmla="*/ 0 h 525"/>
                      <a:gd name="T22" fmla="*/ 0 w 572"/>
                      <a:gd name="T23" fmla="*/ 0 h 525"/>
                      <a:gd name="T24" fmla="*/ 0 w 572"/>
                      <a:gd name="T25" fmla="*/ 0 h 525"/>
                      <a:gd name="T26" fmla="*/ 0 w 572"/>
                      <a:gd name="T27" fmla="*/ 0 h 525"/>
                      <a:gd name="T28" fmla="*/ 0 w 572"/>
                      <a:gd name="T29" fmla="*/ 0 h 525"/>
                      <a:gd name="T30" fmla="*/ 0 w 572"/>
                      <a:gd name="T31" fmla="*/ 0 h 525"/>
                      <a:gd name="T32" fmla="*/ 0 w 572"/>
                      <a:gd name="T33" fmla="*/ 0 h 525"/>
                      <a:gd name="T34" fmla="*/ 0 w 572"/>
                      <a:gd name="T35" fmla="*/ 0 h 525"/>
                      <a:gd name="T36" fmla="*/ 0 w 572"/>
                      <a:gd name="T37" fmla="*/ 0 h 525"/>
                      <a:gd name="T38" fmla="*/ 0 w 572"/>
                      <a:gd name="T39" fmla="*/ 0 h 525"/>
                      <a:gd name="T40" fmla="*/ 0 w 572"/>
                      <a:gd name="T41" fmla="*/ 0 h 525"/>
                      <a:gd name="T42" fmla="*/ 0 w 572"/>
                      <a:gd name="T43" fmla="*/ 0 h 525"/>
                      <a:gd name="T44" fmla="*/ 0 w 572"/>
                      <a:gd name="T45" fmla="*/ 0 h 525"/>
                      <a:gd name="T46" fmla="*/ 0 w 572"/>
                      <a:gd name="T47" fmla="*/ 0 h 525"/>
                      <a:gd name="T48" fmla="*/ 0 w 572"/>
                      <a:gd name="T49" fmla="*/ 0 h 525"/>
                      <a:gd name="T50" fmla="*/ 0 w 572"/>
                      <a:gd name="T51" fmla="*/ 0 h 525"/>
                      <a:gd name="T52" fmla="*/ 0 w 572"/>
                      <a:gd name="T53" fmla="*/ 0 h 525"/>
                      <a:gd name="T54" fmla="*/ 0 w 572"/>
                      <a:gd name="T55" fmla="*/ 0 h 525"/>
                      <a:gd name="T56" fmla="*/ 0 w 572"/>
                      <a:gd name="T57" fmla="*/ 0 h 525"/>
                      <a:gd name="T58" fmla="*/ 0 w 572"/>
                      <a:gd name="T59" fmla="*/ 0 h 525"/>
                      <a:gd name="T60" fmla="*/ 0 w 572"/>
                      <a:gd name="T61" fmla="*/ 0 h 525"/>
                      <a:gd name="T62" fmla="*/ 0 w 572"/>
                      <a:gd name="T63" fmla="*/ 0 h 525"/>
                      <a:gd name="T64" fmla="*/ 0 w 572"/>
                      <a:gd name="T65" fmla="*/ 0 h 525"/>
                      <a:gd name="T66" fmla="*/ 0 w 572"/>
                      <a:gd name="T67" fmla="*/ 0 h 525"/>
                      <a:gd name="T68" fmla="*/ 0 w 572"/>
                      <a:gd name="T69" fmla="*/ 0 h 525"/>
                      <a:gd name="T70" fmla="*/ 0 w 572"/>
                      <a:gd name="T71" fmla="*/ 0 h 52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72"/>
                      <a:gd name="T109" fmla="*/ 0 h 525"/>
                      <a:gd name="T110" fmla="*/ 572 w 572"/>
                      <a:gd name="T111" fmla="*/ 525 h 52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72" h="525">
                        <a:moveTo>
                          <a:pt x="212" y="197"/>
                        </a:moveTo>
                        <a:lnTo>
                          <a:pt x="205" y="217"/>
                        </a:lnTo>
                        <a:lnTo>
                          <a:pt x="212" y="247"/>
                        </a:lnTo>
                        <a:lnTo>
                          <a:pt x="200" y="262"/>
                        </a:lnTo>
                        <a:lnTo>
                          <a:pt x="182" y="252"/>
                        </a:lnTo>
                        <a:lnTo>
                          <a:pt x="162" y="255"/>
                        </a:lnTo>
                        <a:lnTo>
                          <a:pt x="162" y="277"/>
                        </a:lnTo>
                        <a:lnTo>
                          <a:pt x="120" y="317"/>
                        </a:lnTo>
                        <a:lnTo>
                          <a:pt x="95" y="325"/>
                        </a:lnTo>
                        <a:lnTo>
                          <a:pt x="62" y="362"/>
                        </a:lnTo>
                        <a:lnTo>
                          <a:pt x="42" y="372"/>
                        </a:lnTo>
                        <a:lnTo>
                          <a:pt x="25" y="370"/>
                        </a:lnTo>
                        <a:lnTo>
                          <a:pt x="17" y="375"/>
                        </a:lnTo>
                        <a:lnTo>
                          <a:pt x="12" y="382"/>
                        </a:lnTo>
                        <a:lnTo>
                          <a:pt x="20" y="395"/>
                        </a:lnTo>
                        <a:lnTo>
                          <a:pt x="20" y="420"/>
                        </a:lnTo>
                        <a:lnTo>
                          <a:pt x="0" y="442"/>
                        </a:lnTo>
                        <a:lnTo>
                          <a:pt x="7" y="465"/>
                        </a:lnTo>
                        <a:lnTo>
                          <a:pt x="32" y="465"/>
                        </a:lnTo>
                        <a:lnTo>
                          <a:pt x="42" y="447"/>
                        </a:lnTo>
                        <a:lnTo>
                          <a:pt x="57" y="462"/>
                        </a:lnTo>
                        <a:lnTo>
                          <a:pt x="37" y="475"/>
                        </a:lnTo>
                        <a:lnTo>
                          <a:pt x="45" y="497"/>
                        </a:lnTo>
                        <a:lnTo>
                          <a:pt x="57" y="500"/>
                        </a:lnTo>
                        <a:lnTo>
                          <a:pt x="102" y="507"/>
                        </a:lnTo>
                        <a:lnTo>
                          <a:pt x="110" y="512"/>
                        </a:lnTo>
                        <a:lnTo>
                          <a:pt x="152" y="525"/>
                        </a:lnTo>
                        <a:lnTo>
                          <a:pt x="167" y="517"/>
                        </a:lnTo>
                        <a:lnTo>
                          <a:pt x="205" y="497"/>
                        </a:lnTo>
                        <a:lnTo>
                          <a:pt x="257" y="507"/>
                        </a:lnTo>
                        <a:lnTo>
                          <a:pt x="352" y="507"/>
                        </a:lnTo>
                        <a:lnTo>
                          <a:pt x="405" y="497"/>
                        </a:lnTo>
                        <a:lnTo>
                          <a:pt x="430" y="457"/>
                        </a:lnTo>
                        <a:lnTo>
                          <a:pt x="462" y="442"/>
                        </a:lnTo>
                        <a:lnTo>
                          <a:pt x="472" y="420"/>
                        </a:lnTo>
                        <a:lnTo>
                          <a:pt x="482" y="387"/>
                        </a:lnTo>
                        <a:lnTo>
                          <a:pt x="507" y="370"/>
                        </a:lnTo>
                        <a:lnTo>
                          <a:pt x="527" y="317"/>
                        </a:lnTo>
                        <a:lnTo>
                          <a:pt x="525" y="255"/>
                        </a:lnTo>
                        <a:lnTo>
                          <a:pt x="572" y="227"/>
                        </a:lnTo>
                        <a:lnTo>
                          <a:pt x="545" y="202"/>
                        </a:lnTo>
                        <a:lnTo>
                          <a:pt x="535" y="160"/>
                        </a:lnTo>
                        <a:lnTo>
                          <a:pt x="517" y="145"/>
                        </a:lnTo>
                        <a:lnTo>
                          <a:pt x="495" y="145"/>
                        </a:lnTo>
                        <a:lnTo>
                          <a:pt x="475" y="132"/>
                        </a:lnTo>
                        <a:lnTo>
                          <a:pt x="437" y="87"/>
                        </a:lnTo>
                        <a:lnTo>
                          <a:pt x="455" y="77"/>
                        </a:lnTo>
                        <a:lnTo>
                          <a:pt x="520" y="17"/>
                        </a:lnTo>
                        <a:lnTo>
                          <a:pt x="512" y="0"/>
                        </a:lnTo>
                        <a:lnTo>
                          <a:pt x="492" y="5"/>
                        </a:lnTo>
                        <a:lnTo>
                          <a:pt x="422" y="7"/>
                        </a:lnTo>
                        <a:lnTo>
                          <a:pt x="397" y="25"/>
                        </a:lnTo>
                        <a:lnTo>
                          <a:pt x="380" y="35"/>
                        </a:lnTo>
                        <a:lnTo>
                          <a:pt x="355" y="32"/>
                        </a:lnTo>
                        <a:lnTo>
                          <a:pt x="340" y="42"/>
                        </a:lnTo>
                        <a:lnTo>
                          <a:pt x="352" y="60"/>
                        </a:lnTo>
                        <a:lnTo>
                          <a:pt x="387" y="82"/>
                        </a:lnTo>
                        <a:lnTo>
                          <a:pt x="362" y="87"/>
                        </a:lnTo>
                        <a:lnTo>
                          <a:pt x="300" y="95"/>
                        </a:lnTo>
                        <a:lnTo>
                          <a:pt x="257" y="77"/>
                        </a:lnTo>
                        <a:lnTo>
                          <a:pt x="215" y="60"/>
                        </a:lnTo>
                        <a:lnTo>
                          <a:pt x="200" y="70"/>
                        </a:lnTo>
                        <a:lnTo>
                          <a:pt x="190" y="102"/>
                        </a:lnTo>
                        <a:lnTo>
                          <a:pt x="192" y="120"/>
                        </a:lnTo>
                        <a:lnTo>
                          <a:pt x="187" y="127"/>
                        </a:lnTo>
                        <a:lnTo>
                          <a:pt x="162" y="137"/>
                        </a:lnTo>
                        <a:lnTo>
                          <a:pt x="165" y="170"/>
                        </a:lnTo>
                        <a:lnTo>
                          <a:pt x="162" y="177"/>
                        </a:lnTo>
                        <a:lnTo>
                          <a:pt x="137" y="210"/>
                        </a:lnTo>
                        <a:lnTo>
                          <a:pt x="160" y="242"/>
                        </a:lnTo>
                        <a:lnTo>
                          <a:pt x="167" y="240"/>
                        </a:lnTo>
                        <a:lnTo>
                          <a:pt x="212" y="197"/>
                        </a:lnTo>
                        <a:close/>
                      </a:path>
                    </a:pathLst>
                  </a:custGeom>
                  <a:solidFill>
                    <a:srgbClr val="0000FF"/>
                  </a:solidFill>
                  <a:ln w="9525">
                    <a:solidFill>
                      <a:srgbClr val="000000"/>
                    </a:solidFill>
                    <a:round/>
                    <a:headEnd/>
                    <a:tailEnd/>
                  </a:ln>
                </p:spPr>
                <p:txBody>
                  <a:bodyPr/>
                  <a:lstStyle/>
                  <a:p>
                    <a:endParaRPr lang="zh-CN" altLang="en-US"/>
                  </a:p>
                </p:txBody>
              </p:sp>
              <p:grpSp>
                <p:nvGrpSpPr>
                  <p:cNvPr id="28717" name="Group 90"/>
                  <p:cNvGrpSpPr>
                    <a:grpSpLocks noChangeAspect="1"/>
                  </p:cNvGrpSpPr>
                  <p:nvPr/>
                </p:nvGrpSpPr>
                <p:grpSpPr bwMode="auto">
                  <a:xfrm>
                    <a:off x="8362" y="1713"/>
                    <a:ext cx="285" cy="200"/>
                    <a:chOff x="4138" y="3635"/>
                    <a:chExt cx="660" cy="515"/>
                  </a:xfrm>
                </p:grpSpPr>
                <p:sp>
                  <p:nvSpPr>
                    <p:cNvPr id="28734" name="Freeform 91"/>
                    <p:cNvSpPr>
                      <a:spLocks noChangeAspect="1"/>
                    </p:cNvSpPr>
                    <p:nvPr/>
                  </p:nvSpPr>
                  <p:spPr bwMode="auto">
                    <a:xfrm>
                      <a:off x="4138" y="3740"/>
                      <a:ext cx="273" cy="340"/>
                    </a:xfrm>
                    <a:custGeom>
                      <a:avLst/>
                      <a:gdLst>
                        <a:gd name="T0" fmla="*/ 20 w 273"/>
                        <a:gd name="T1" fmla="*/ 290 h 340"/>
                        <a:gd name="T2" fmla="*/ 35 w 273"/>
                        <a:gd name="T3" fmla="*/ 315 h 340"/>
                        <a:gd name="T4" fmla="*/ 65 w 273"/>
                        <a:gd name="T5" fmla="*/ 315 h 340"/>
                        <a:gd name="T6" fmla="*/ 93 w 273"/>
                        <a:gd name="T7" fmla="*/ 323 h 340"/>
                        <a:gd name="T8" fmla="*/ 115 w 273"/>
                        <a:gd name="T9" fmla="*/ 340 h 340"/>
                        <a:gd name="T10" fmla="*/ 138 w 273"/>
                        <a:gd name="T11" fmla="*/ 340 h 340"/>
                        <a:gd name="T12" fmla="*/ 123 w 273"/>
                        <a:gd name="T13" fmla="*/ 318 h 340"/>
                        <a:gd name="T14" fmla="*/ 133 w 273"/>
                        <a:gd name="T15" fmla="*/ 290 h 340"/>
                        <a:gd name="T16" fmla="*/ 148 w 273"/>
                        <a:gd name="T17" fmla="*/ 258 h 340"/>
                        <a:gd name="T18" fmla="*/ 155 w 273"/>
                        <a:gd name="T19" fmla="*/ 223 h 340"/>
                        <a:gd name="T20" fmla="*/ 188 w 273"/>
                        <a:gd name="T21" fmla="*/ 200 h 340"/>
                        <a:gd name="T22" fmla="*/ 213 w 273"/>
                        <a:gd name="T23" fmla="*/ 185 h 340"/>
                        <a:gd name="T24" fmla="*/ 210 w 273"/>
                        <a:gd name="T25" fmla="*/ 165 h 340"/>
                        <a:gd name="T26" fmla="*/ 210 w 273"/>
                        <a:gd name="T27" fmla="*/ 130 h 340"/>
                        <a:gd name="T28" fmla="*/ 218 w 273"/>
                        <a:gd name="T29" fmla="*/ 115 h 340"/>
                        <a:gd name="T30" fmla="*/ 243 w 273"/>
                        <a:gd name="T31" fmla="*/ 113 h 340"/>
                        <a:gd name="T32" fmla="*/ 253 w 273"/>
                        <a:gd name="T33" fmla="*/ 120 h 340"/>
                        <a:gd name="T34" fmla="*/ 273 w 273"/>
                        <a:gd name="T35" fmla="*/ 95 h 340"/>
                        <a:gd name="T36" fmla="*/ 265 w 273"/>
                        <a:gd name="T37" fmla="*/ 73 h 340"/>
                        <a:gd name="T38" fmla="*/ 253 w 273"/>
                        <a:gd name="T39" fmla="*/ 70 h 340"/>
                        <a:gd name="T40" fmla="*/ 228 w 273"/>
                        <a:gd name="T41" fmla="*/ 70 h 340"/>
                        <a:gd name="T42" fmla="*/ 218 w 273"/>
                        <a:gd name="T43" fmla="*/ 70 h 340"/>
                        <a:gd name="T44" fmla="*/ 210 w 273"/>
                        <a:gd name="T45" fmla="*/ 38 h 340"/>
                        <a:gd name="T46" fmla="*/ 213 w 273"/>
                        <a:gd name="T47" fmla="*/ 8 h 340"/>
                        <a:gd name="T48" fmla="*/ 195 w 273"/>
                        <a:gd name="T49" fmla="*/ 0 h 340"/>
                        <a:gd name="T50" fmla="*/ 188 w 273"/>
                        <a:gd name="T51" fmla="*/ 10 h 340"/>
                        <a:gd name="T52" fmla="*/ 148 w 273"/>
                        <a:gd name="T53" fmla="*/ 3 h 340"/>
                        <a:gd name="T54" fmla="*/ 138 w 273"/>
                        <a:gd name="T55" fmla="*/ 13 h 340"/>
                        <a:gd name="T56" fmla="*/ 148 w 273"/>
                        <a:gd name="T57" fmla="*/ 43 h 340"/>
                        <a:gd name="T58" fmla="*/ 143 w 273"/>
                        <a:gd name="T59" fmla="*/ 70 h 340"/>
                        <a:gd name="T60" fmla="*/ 125 w 273"/>
                        <a:gd name="T61" fmla="*/ 50 h 340"/>
                        <a:gd name="T62" fmla="*/ 118 w 273"/>
                        <a:gd name="T63" fmla="*/ 33 h 340"/>
                        <a:gd name="T64" fmla="*/ 93 w 273"/>
                        <a:gd name="T65" fmla="*/ 35 h 340"/>
                        <a:gd name="T66" fmla="*/ 85 w 273"/>
                        <a:gd name="T67" fmla="*/ 53 h 340"/>
                        <a:gd name="T68" fmla="*/ 78 w 273"/>
                        <a:gd name="T69" fmla="*/ 60 h 340"/>
                        <a:gd name="T70" fmla="*/ 78 w 273"/>
                        <a:gd name="T71" fmla="*/ 85 h 340"/>
                        <a:gd name="T72" fmla="*/ 73 w 273"/>
                        <a:gd name="T73" fmla="*/ 80 h 340"/>
                        <a:gd name="T74" fmla="*/ 53 w 273"/>
                        <a:gd name="T75" fmla="*/ 50 h 340"/>
                        <a:gd name="T76" fmla="*/ 40 w 273"/>
                        <a:gd name="T77" fmla="*/ 38 h 340"/>
                        <a:gd name="T78" fmla="*/ 28 w 273"/>
                        <a:gd name="T79" fmla="*/ 45 h 340"/>
                        <a:gd name="T80" fmla="*/ 30 w 273"/>
                        <a:gd name="T81" fmla="*/ 63 h 340"/>
                        <a:gd name="T82" fmla="*/ 30 w 273"/>
                        <a:gd name="T83" fmla="*/ 73 h 340"/>
                        <a:gd name="T84" fmla="*/ 13 w 273"/>
                        <a:gd name="T85" fmla="*/ 80 h 340"/>
                        <a:gd name="T86" fmla="*/ 13 w 273"/>
                        <a:gd name="T87" fmla="*/ 105 h 340"/>
                        <a:gd name="T88" fmla="*/ 28 w 273"/>
                        <a:gd name="T89" fmla="*/ 130 h 340"/>
                        <a:gd name="T90" fmla="*/ 28 w 273"/>
                        <a:gd name="T91" fmla="*/ 148 h 340"/>
                        <a:gd name="T92" fmla="*/ 20 w 273"/>
                        <a:gd name="T93" fmla="*/ 165 h 340"/>
                        <a:gd name="T94" fmla="*/ 0 w 273"/>
                        <a:gd name="T95" fmla="*/ 183 h 340"/>
                        <a:gd name="T96" fmla="*/ 3 w 273"/>
                        <a:gd name="T97" fmla="*/ 200 h 340"/>
                        <a:gd name="T98" fmla="*/ 23 w 273"/>
                        <a:gd name="T99" fmla="*/ 218 h 340"/>
                        <a:gd name="T100" fmla="*/ 30 w 273"/>
                        <a:gd name="T101" fmla="*/ 235 h 340"/>
                        <a:gd name="T102" fmla="*/ 28 w 273"/>
                        <a:gd name="T103" fmla="*/ 270 h 340"/>
                        <a:gd name="T104" fmla="*/ 20 w 273"/>
                        <a:gd name="T105" fmla="*/ 290 h 34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73"/>
                        <a:gd name="T160" fmla="*/ 0 h 340"/>
                        <a:gd name="T161" fmla="*/ 273 w 273"/>
                        <a:gd name="T162" fmla="*/ 340 h 34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73" h="340">
                          <a:moveTo>
                            <a:pt x="20" y="290"/>
                          </a:moveTo>
                          <a:lnTo>
                            <a:pt x="35" y="315"/>
                          </a:lnTo>
                          <a:lnTo>
                            <a:pt x="65" y="315"/>
                          </a:lnTo>
                          <a:lnTo>
                            <a:pt x="93" y="323"/>
                          </a:lnTo>
                          <a:lnTo>
                            <a:pt x="115" y="340"/>
                          </a:lnTo>
                          <a:lnTo>
                            <a:pt x="138" y="340"/>
                          </a:lnTo>
                          <a:lnTo>
                            <a:pt x="123" y="318"/>
                          </a:lnTo>
                          <a:lnTo>
                            <a:pt x="133" y="290"/>
                          </a:lnTo>
                          <a:lnTo>
                            <a:pt x="148" y="258"/>
                          </a:lnTo>
                          <a:lnTo>
                            <a:pt x="155" y="223"/>
                          </a:lnTo>
                          <a:lnTo>
                            <a:pt x="188" y="200"/>
                          </a:lnTo>
                          <a:lnTo>
                            <a:pt x="213" y="185"/>
                          </a:lnTo>
                          <a:lnTo>
                            <a:pt x="210" y="165"/>
                          </a:lnTo>
                          <a:lnTo>
                            <a:pt x="210" y="130"/>
                          </a:lnTo>
                          <a:lnTo>
                            <a:pt x="218" y="115"/>
                          </a:lnTo>
                          <a:lnTo>
                            <a:pt x="243" y="113"/>
                          </a:lnTo>
                          <a:lnTo>
                            <a:pt x="253" y="120"/>
                          </a:lnTo>
                          <a:lnTo>
                            <a:pt x="273" y="95"/>
                          </a:lnTo>
                          <a:lnTo>
                            <a:pt x="265" y="73"/>
                          </a:lnTo>
                          <a:lnTo>
                            <a:pt x="253" y="70"/>
                          </a:lnTo>
                          <a:lnTo>
                            <a:pt x="228" y="70"/>
                          </a:lnTo>
                          <a:lnTo>
                            <a:pt x="218" y="70"/>
                          </a:lnTo>
                          <a:lnTo>
                            <a:pt x="210" y="38"/>
                          </a:lnTo>
                          <a:lnTo>
                            <a:pt x="213" y="8"/>
                          </a:lnTo>
                          <a:lnTo>
                            <a:pt x="195" y="0"/>
                          </a:lnTo>
                          <a:lnTo>
                            <a:pt x="188" y="10"/>
                          </a:lnTo>
                          <a:lnTo>
                            <a:pt x="148" y="3"/>
                          </a:lnTo>
                          <a:lnTo>
                            <a:pt x="138" y="13"/>
                          </a:lnTo>
                          <a:lnTo>
                            <a:pt x="148" y="43"/>
                          </a:lnTo>
                          <a:lnTo>
                            <a:pt x="143" y="70"/>
                          </a:lnTo>
                          <a:lnTo>
                            <a:pt x="125" y="50"/>
                          </a:lnTo>
                          <a:lnTo>
                            <a:pt x="118" y="33"/>
                          </a:lnTo>
                          <a:lnTo>
                            <a:pt x="93" y="35"/>
                          </a:lnTo>
                          <a:lnTo>
                            <a:pt x="85" y="53"/>
                          </a:lnTo>
                          <a:lnTo>
                            <a:pt x="78" y="60"/>
                          </a:lnTo>
                          <a:lnTo>
                            <a:pt x="78" y="85"/>
                          </a:lnTo>
                          <a:lnTo>
                            <a:pt x="73" y="80"/>
                          </a:lnTo>
                          <a:lnTo>
                            <a:pt x="53" y="50"/>
                          </a:lnTo>
                          <a:lnTo>
                            <a:pt x="40" y="38"/>
                          </a:lnTo>
                          <a:lnTo>
                            <a:pt x="28" y="45"/>
                          </a:lnTo>
                          <a:lnTo>
                            <a:pt x="30" y="63"/>
                          </a:lnTo>
                          <a:lnTo>
                            <a:pt x="30" y="73"/>
                          </a:lnTo>
                          <a:lnTo>
                            <a:pt x="13" y="80"/>
                          </a:lnTo>
                          <a:lnTo>
                            <a:pt x="13" y="105"/>
                          </a:lnTo>
                          <a:lnTo>
                            <a:pt x="28" y="130"/>
                          </a:lnTo>
                          <a:lnTo>
                            <a:pt x="28" y="148"/>
                          </a:lnTo>
                          <a:lnTo>
                            <a:pt x="20" y="165"/>
                          </a:lnTo>
                          <a:lnTo>
                            <a:pt x="0" y="183"/>
                          </a:lnTo>
                          <a:lnTo>
                            <a:pt x="3" y="200"/>
                          </a:lnTo>
                          <a:lnTo>
                            <a:pt x="23" y="218"/>
                          </a:lnTo>
                          <a:lnTo>
                            <a:pt x="30" y="235"/>
                          </a:lnTo>
                          <a:lnTo>
                            <a:pt x="28" y="270"/>
                          </a:lnTo>
                          <a:lnTo>
                            <a:pt x="20" y="290"/>
                          </a:lnTo>
                          <a:close/>
                        </a:path>
                      </a:pathLst>
                    </a:custGeom>
                    <a:solidFill>
                      <a:srgbClr val="0000FF"/>
                    </a:solidFill>
                    <a:ln w="9525">
                      <a:solidFill>
                        <a:srgbClr val="000000"/>
                      </a:solidFill>
                      <a:round/>
                      <a:headEnd/>
                      <a:tailEnd/>
                    </a:ln>
                  </p:spPr>
                  <p:txBody>
                    <a:bodyPr/>
                    <a:lstStyle/>
                    <a:p>
                      <a:endParaRPr lang="zh-CN" altLang="en-US"/>
                    </a:p>
                  </p:txBody>
                </p:sp>
                <p:sp>
                  <p:nvSpPr>
                    <p:cNvPr id="28735" name="Freeform 92"/>
                    <p:cNvSpPr>
                      <a:spLocks noChangeAspect="1"/>
                    </p:cNvSpPr>
                    <p:nvPr/>
                  </p:nvSpPr>
                  <p:spPr bwMode="auto">
                    <a:xfrm>
                      <a:off x="4193" y="3635"/>
                      <a:ext cx="208" cy="130"/>
                    </a:xfrm>
                    <a:custGeom>
                      <a:avLst/>
                      <a:gdLst>
                        <a:gd name="T0" fmla="*/ 0 w 208"/>
                        <a:gd name="T1" fmla="*/ 125 h 130"/>
                        <a:gd name="T2" fmla="*/ 18 w 208"/>
                        <a:gd name="T3" fmla="*/ 130 h 130"/>
                        <a:gd name="T4" fmla="*/ 38 w 208"/>
                        <a:gd name="T5" fmla="*/ 115 h 130"/>
                        <a:gd name="T6" fmla="*/ 60 w 208"/>
                        <a:gd name="T7" fmla="*/ 90 h 130"/>
                        <a:gd name="T8" fmla="*/ 115 w 208"/>
                        <a:gd name="T9" fmla="*/ 90 h 130"/>
                        <a:gd name="T10" fmla="*/ 165 w 208"/>
                        <a:gd name="T11" fmla="*/ 80 h 130"/>
                        <a:gd name="T12" fmla="*/ 195 w 208"/>
                        <a:gd name="T13" fmla="*/ 58 h 130"/>
                        <a:gd name="T14" fmla="*/ 203 w 208"/>
                        <a:gd name="T15" fmla="*/ 30 h 130"/>
                        <a:gd name="T16" fmla="*/ 208 w 208"/>
                        <a:gd name="T17" fmla="*/ 0 h 130"/>
                        <a:gd name="T18" fmla="*/ 170 w 208"/>
                        <a:gd name="T19" fmla="*/ 18 h 130"/>
                        <a:gd name="T20" fmla="*/ 100 w 208"/>
                        <a:gd name="T21" fmla="*/ 50 h 130"/>
                        <a:gd name="T22" fmla="*/ 80 w 208"/>
                        <a:gd name="T23" fmla="*/ 53 h 130"/>
                        <a:gd name="T24" fmla="*/ 60 w 208"/>
                        <a:gd name="T25" fmla="*/ 70 h 130"/>
                        <a:gd name="T26" fmla="*/ 18 w 208"/>
                        <a:gd name="T27" fmla="*/ 78 h 130"/>
                        <a:gd name="T28" fmla="*/ 0 w 208"/>
                        <a:gd name="T29" fmla="*/ 85 h 130"/>
                        <a:gd name="T30" fmla="*/ 0 w 208"/>
                        <a:gd name="T31" fmla="*/ 125 h 1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8"/>
                        <a:gd name="T49" fmla="*/ 0 h 130"/>
                        <a:gd name="T50" fmla="*/ 208 w 208"/>
                        <a:gd name="T51" fmla="*/ 130 h 13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8" h="130">
                          <a:moveTo>
                            <a:pt x="0" y="125"/>
                          </a:moveTo>
                          <a:lnTo>
                            <a:pt x="18" y="130"/>
                          </a:lnTo>
                          <a:lnTo>
                            <a:pt x="38" y="115"/>
                          </a:lnTo>
                          <a:lnTo>
                            <a:pt x="60" y="90"/>
                          </a:lnTo>
                          <a:lnTo>
                            <a:pt x="115" y="90"/>
                          </a:lnTo>
                          <a:lnTo>
                            <a:pt x="165" y="80"/>
                          </a:lnTo>
                          <a:lnTo>
                            <a:pt x="195" y="58"/>
                          </a:lnTo>
                          <a:lnTo>
                            <a:pt x="203" y="30"/>
                          </a:lnTo>
                          <a:lnTo>
                            <a:pt x="208" y="0"/>
                          </a:lnTo>
                          <a:lnTo>
                            <a:pt x="170" y="18"/>
                          </a:lnTo>
                          <a:lnTo>
                            <a:pt x="100" y="50"/>
                          </a:lnTo>
                          <a:lnTo>
                            <a:pt x="80" y="53"/>
                          </a:lnTo>
                          <a:lnTo>
                            <a:pt x="60" y="70"/>
                          </a:lnTo>
                          <a:lnTo>
                            <a:pt x="18" y="78"/>
                          </a:lnTo>
                          <a:lnTo>
                            <a:pt x="0" y="85"/>
                          </a:lnTo>
                          <a:lnTo>
                            <a:pt x="0" y="125"/>
                          </a:lnTo>
                          <a:close/>
                        </a:path>
                      </a:pathLst>
                    </a:custGeom>
                    <a:solidFill>
                      <a:srgbClr val="0000FF"/>
                    </a:solidFill>
                    <a:ln w="9525">
                      <a:solidFill>
                        <a:srgbClr val="000000"/>
                      </a:solidFill>
                      <a:round/>
                      <a:headEnd/>
                      <a:tailEnd/>
                    </a:ln>
                  </p:spPr>
                  <p:txBody>
                    <a:bodyPr/>
                    <a:lstStyle/>
                    <a:p>
                      <a:endParaRPr lang="zh-CN" altLang="en-US"/>
                    </a:p>
                  </p:txBody>
                </p:sp>
                <p:sp>
                  <p:nvSpPr>
                    <p:cNvPr id="28736" name="Freeform 93"/>
                    <p:cNvSpPr>
                      <a:spLocks noChangeAspect="1"/>
                    </p:cNvSpPr>
                    <p:nvPr/>
                  </p:nvSpPr>
                  <p:spPr bwMode="auto">
                    <a:xfrm>
                      <a:off x="4301" y="3953"/>
                      <a:ext cx="87" cy="107"/>
                    </a:xfrm>
                    <a:custGeom>
                      <a:avLst/>
                      <a:gdLst>
                        <a:gd name="T0" fmla="*/ 27 w 87"/>
                        <a:gd name="T1" fmla="*/ 0 h 107"/>
                        <a:gd name="T2" fmla="*/ 85 w 87"/>
                        <a:gd name="T3" fmla="*/ 37 h 107"/>
                        <a:gd name="T4" fmla="*/ 87 w 87"/>
                        <a:gd name="T5" fmla="*/ 55 h 107"/>
                        <a:gd name="T6" fmla="*/ 67 w 87"/>
                        <a:gd name="T7" fmla="*/ 75 h 107"/>
                        <a:gd name="T8" fmla="*/ 47 w 87"/>
                        <a:gd name="T9" fmla="*/ 90 h 107"/>
                        <a:gd name="T10" fmla="*/ 52 w 87"/>
                        <a:gd name="T11" fmla="*/ 107 h 107"/>
                        <a:gd name="T12" fmla="*/ 27 w 87"/>
                        <a:gd name="T13" fmla="*/ 102 h 107"/>
                        <a:gd name="T14" fmla="*/ 2 w 87"/>
                        <a:gd name="T15" fmla="*/ 75 h 107"/>
                        <a:gd name="T16" fmla="*/ 0 w 87"/>
                        <a:gd name="T17" fmla="*/ 55 h 107"/>
                        <a:gd name="T18" fmla="*/ 10 w 87"/>
                        <a:gd name="T19" fmla="*/ 32 h 107"/>
                        <a:gd name="T20" fmla="*/ 27 w 87"/>
                        <a:gd name="T21" fmla="*/ 0 h 10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7"/>
                        <a:gd name="T34" fmla="*/ 0 h 107"/>
                        <a:gd name="T35" fmla="*/ 87 w 87"/>
                        <a:gd name="T36" fmla="*/ 107 h 10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7" h="107">
                          <a:moveTo>
                            <a:pt x="27" y="0"/>
                          </a:moveTo>
                          <a:lnTo>
                            <a:pt x="85" y="37"/>
                          </a:lnTo>
                          <a:lnTo>
                            <a:pt x="87" y="55"/>
                          </a:lnTo>
                          <a:lnTo>
                            <a:pt x="67" y="75"/>
                          </a:lnTo>
                          <a:lnTo>
                            <a:pt x="47" y="90"/>
                          </a:lnTo>
                          <a:lnTo>
                            <a:pt x="52" y="107"/>
                          </a:lnTo>
                          <a:lnTo>
                            <a:pt x="27" y="102"/>
                          </a:lnTo>
                          <a:lnTo>
                            <a:pt x="2" y="75"/>
                          </a:lnTo>
                          <a:lnTo>
                            <a:pt x="0" y="55"/>
                          </a:lnTo>
                          <a:lnTo>
                            <a:pt x="10" y="32"/>
                          </a:lnTo>
                          <a:lnTo>
                            <a:pt x="27" y="0"/>
                          </a:lnTo>
                          <a:close/>
                        </a:path>
                      </a:pathLst>
                    </a:custGeom>
                    <a:solidFill>
                      <a:srgbClr val="0000FF"/>
                    </a:solidFill>
                    <a:ln w="9525">
                      <a:solidFill>
                        <a:srgbClr val="000000"/>
                      </a:solidFill>
                      <a:round/>
                      <a:headEnd/>
                      <a:tailEnd/>
                    </a:ln>
                  </p:spPr>
                  <p:txBody>
                    <a:bodyPr/>
                    <a:lstStyle/>
                    <a:p>
                      <a:endParaRPr lang="zh-CN" altLang="en-US"/>
                    </a:p>
                  </p:txBody>
                </p:sp>
                <p:sp>
                  <p:nvSpPr>
                    <p:cNvPr id="28737" name="Freeform 94"/>
                    <p:cNvSpPr>
                      <a:spLocks noChangeAspect="1"/>
                    </p:cNvSpPr>
                    <p:nvPr/>
                  </p:nvSpPr>
                  <p:spPr bwMode="auto">
                    <a:xfrm>
                      <a:off x="4411" y="3923"/>
                      <a:ext cx="132" cy="157"/>
                    </a:xfrm>
                    <a:custGeom>
                      <a:avLst/>
                      <a:gdLst>
                        <a:gd name="T0" fmla="*/ 125 w 132"/>
                        <a:gd name="T1" fmla="*/ 0 h 157"/>
                        <a:gd name="T2" fmla="*/ 132 w 132"/>
                        <a:gd name="T3" fmla="*/ 7 h 157"/>
                        <a:gd name="T4" fmla="*/ 125 w 132"/>
                        <a:gd name="T5" fmla="*/ 15 h 157"/>
                        <a:gd name="T6" fmla="*/ 132 w 132"/>
                        <a:gd name="T7" fmla="*/ 32 h 157"/>
                        <a:gd name="T8" fmla="*/ 122 w 132"/>
                        <a:gd name="T9" fmla="*/ 55 h 157"/>
                        <a:gd name="T10" fmla="*/ 102 w 132"/>
                        <a:gd name="T11" fmla="*/ 70 h 157"/>
                        <a:gd name="T12" fmla="*/ 110 w 132"/>
                        <a:gd name="T13" fmla="*/ 87 h 157"/>
                        <a:gd name="T14" fmla="*/ 102 w 132"/>
                        <a:gd name="T15" fmla="*/ 102 h 157"/>
                        <a:gd name="T16" fmla="*/ 110 w 132"/>
                        <a:gd name="T17" fmla="*/ 117 h 157"/>
                        <a:gd name="T18" fmla="*/ 85 w 132"/>
                        <a:gd name="T19" fmla="*/ 157 h 157"/>
                        <a:gd name="T20" fmla="*/ 30 w 132"/>
                        <a:gd name="T21" fmla="*/ 117 h 157"/>
                        <a:gd name="T22" fmla="*/ 0 w 132"/>
                        <a:gd name="T23" fmla="*/ 97 h 157"/>
                        <a:gd name="T24" fmla="*/ 17 w 132"/>
                        <a:gd name="T25" fmla="*/ 87 h 157"/>
                        <a:gd name="T26" fmla="*/ 17 w 132"/>
                        <a:gd name="T27" fmla="*/ 62 h 157"/>
                        <a:gd name="T28" fmla="*/ 52 w 132"/>
                        <a:gd name="T29" fmla="*/ 40 h 157"/>
                        <a:gd name="T30" fmla="*/ 70 w 132"/>
                        <a:gd name="T31" fmla="*/ 47 h 157"/>
                        <a:gd name="T32" fmla="*/ 85 w 132"/>
                        <a:gd name="T33" fmla="*/ 40 h 157"/>
                        <a:gd name="T34" fmla="*/ 115 w 132"/>
                        <a:gd name="T35" fmla="*/ 20 h 157"/>
                        <a:gd name="T36" fmla="*/ 125 w 132"/>
                        <a:gd name="T37" fmla="*/ 0 h 15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2"/>
                        <a:gd name="T58" fmla="*/ 0 h 157"/>
                        <a:gd name="T59" fmla="*/ 132 w 132"/>
                        <a:gd name="T60" fmla="*/ 157 h 15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2" h="157">
                          <a:moveTo>
                            <a:pt x="125" y="0"/>
                          </a:moveTo>
                          <a:lnTo>
                            <a:pt x="132" y="7"/>
                          </a:lnTo>
                          <a:lnTo>
                            <a:pt x="125" y="15"/>
                          </a:lnTo>
                          <a:lnTo>
                            <a:pt x="132" y="32"/>
                          </a:lnTo>
                          <a:lnTo>
                            <a:pt x="122" y="55"/>
                          </a:lnTo>
                          <a:lnTo>
                            <a:pt x="102" y="70"/>
                          </a:lnTo>
                          <a:lnTo>
                            <a:pt x="110" y="87"/>
                          </a:lnTo>
                          <a:lnTo>
                            <a:pt x="102" y="102"/>
                          </a:lnTo>
                          <a:lnTo>
                            <a:pt x="110" y="117"/>
                          </a:lnTo>
                          <a:lnTo>
                            <a:pt x="85" y="157"/>
                          </a:lnTo>
                          <a:lnTo>
                            <a:pt x="30" y="117"/>
                          </a:lnTo>
                          <a:lnTo>
                            <a:pt x="0" y="97"/>
                          </a:lnTo>
                          <a:lnTo>
                            <a:pt x="17" y="87"/>
                          </a:lnTo>
                          <a:lnTo>
                            <a:pt x="17" y="62"/>
                          </a:lnTo>
                          <a:lnTo>
                            <a:pt x="52" y="40"/>
                          </a:lnTo>
                          <a:lnTo>
                            <a:pt x="70" y="47"/>
                          </a:lnTo>
                          <a:lnTo>
                            <a:pt x="85" y="40"/>
                          </a:lnTo>
                          <a:lnTo>
                            <a:pt x="115" y="20"/>
                          </a:lnTo>
                          <a:lnTo>
                            <a:pt x="125" y="0"/>
                          </a:lnTo>
                          <a:close/>
                        </a:path>
                      </a:pathLst>
                    </a:custGeom>
                    <a:solidFill>
                      <a:srgbClr val="0000FF"/>
                    </a:solidFill>
                    <a:ln w="9525">
                      <a:solidFill>
                        <a:srgbClr val="000000"/>
                      </a:solidFill>
                      <a:round/>
                      <a:headEnd/>
                      <a:tailEnd/>
                    </a:ln>
                  </p:spPr>
                  <p:txBody>
                    <a:bodyPr/>
                    <a:lstStyle/>
                    <a:p>
                      <a:endParaRPr lang="zh-CN" altLang="en-US"/>
                    </a:p>
                  </p:txBody>
                </p:sp>
                <p:sp>
                  <p:nvSpPr>
                    <p:cNvPr id="28738" name="Freeform 95"/>
                    <p:cNvSpPr>
                      <a:spLocks noChangeAspect="1"/>
                    </p:cNvSpPr>
                    <p:nvPr/>
                  </p:nvSpPr>
                  <p:spPr bwMode="auto">
                    <a:xfrm>
                      <a:off x="4396" y="4085"/>
                      <a:ext cx="52" cy="65"/>
                    </a:xfrm>
                    <a:custGeom>
                      <a:avLst/>
                      <a:gdLst>
                        <a:gd name="T0" fmla="*/ 0 w 52"/>
                        <a:gd name="T1" fmla="*/ 0 h 65"/>
                        <a:gd name="T2" fmla="*/ 35 w 52"/>
                        <a:gd name="T3" fmla="*/ 10 h 65"/>
                        <a:gd name="T4" fmla="*/ 47 w 52"/>
                        <a:gd name="T5" fmla="*/ 28 h 65"/>
                        <a:gd name="T6" fmla="*/ 52 w 52"/>
                        <a:gd name="T7" fmla="*/ 53 h 65"/>
                        <a:gd name="T8" fmla="*/ 35 w 52"/>
                        <a:gd name="T9" fmla="*/ 65 h 65"/>
                        <a:gd name="T10" fmla="*/ 7 w 52"/>
                        <a:gd name="T11" fmla="*/ 55 h 65"/>
                        <a:gd name="T12" fmla="*/ 2 w 52"/>
                        <a:gd name="T13" fmla="*/ 38 h 65"/>
                        <a:gd name="T14" fmla="*/ 0 w 52"/>
                        <a:gd name="T15" fmla="*/ 0 h 65"/>
                        <a:gd name="T16" fmla="*/ 0 60000 65536"/>
                        <a:gd name="T17" fmla="*/ 0 60000 65536"/>
                        <a:gd name="T18" fmla="*/ 0 60000 65536"/>
                        <a:gd name="T19" fmla="*/ 0 60000 65536"/>
                        <a:gd name="T20" fmla="*/ 0 60000 65536"/>
                        <a:gd name="T21" fmla="*/ 0 60000 65536"/>
                        <a:gd name="T22" fmla="*/ 0 60000 65536"/>
                        <a:gd name="T23" fmla="*/ 0 60000 65536"/>
                        <a:gd name="T24" fmla="*/ 0 w 52"/>
                        <a:gd name="T25" fmla="*/ 0 h 65"/>
                        <a:gd name="T26" fmla="*/ 52 w 52"/>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 h="65">
                          <a:moveTo>
                            <a:pt x="0" y="0"/>
                          </a:moveTo>
                          <a:lnTo>
                            <a:pt x="35" y="10"/>
                          </a:lnTo>
                          <a:lnTo>
                            <a:pt x="47" y="28"/>
                          </a:lnTo>
                          <a:lnTo>
                            <a:pt x="52" y="53"/>
                          </a:lnTo>
                          <a:lnTo>
                            <a:pt x="35" y="65"/>
                          </a:lnTo>
                          <a:lnTo>
                            <a:pt x="7" y="55"/>
                          </a:lnTo>
                          <a:lnTo>
                            <a:pt x="2" y="38"/>
                          </a:lnTo>
                          <a:lnTo>
                            <a:pt x="0" y="0"/>
                          </a:lnTo>
                          <a:close/>
                        </a:path>
                      </a:pathLst>
                    </a:custGeom>
                    <a:solidFill>
                      <a:srgbClr val="0000FF"/>
                    </a:solidFill>
                    <a:ln w="9525">
                      <a:solidFill>
                        <a:srgbClr val="000000"/>
                      </a:solidFill>
                      <a:round/>
                      <a:headEnd/>
                      <a:tailEnd/>
                    </a:ln>
                  </p:spPr>
                  <p:txBody>
                    <a:bodyPr/>
                    <a:lstStyle/>
                    <a:p>
                      <a:endParaRPr lang="zh-CN" altLang="en-US"/>
                    </a:p>
                  </p:txBody>
                </p:sp>
                <p:sp>
                  <p:nvSpPr>
                    <p:cNvPr id="28739" name="Freeform 96"/>
                    <p:cNvSpPr>
                      <a:spLocks noChangeAspect="1"/>
                    </p:cNvSpPr>
                    <p:nvPr/>
                  </p:nvSpPr>
                  <p:spPr bwMode="auto">
                    <a:xfrm>
                      <a:off x="4758" y="4068"/>
                      <a:ext cx="40" cy="55"/>
                    </a:xfrm>
                    <a:custGeom>
                      <a:avLst/>
                      <a:gdLst>
                        <a:gd name="T0" fmla="*/ 13 w 40"/>
                        <a:gd name="T1" fmla="*/ 0 h 55"/>
                        <a:gd name="T2" fmla="*/ 0 w 40"/>
                        <a:gd name="T3" fmla="*/ 10 h 55"/>
                        <a:gd name="T4" fmla="*/ 0 w 40"/>
                        <a:gd name="T5" fmla="*/ 37 h 55"/>
                        <a:gd name="T6" fmla="*/ 28 w 40"/>
                        <a:gd name="T7" fmla="*/ 55 h 55"/>
                        <a:gd name="T8" fmla="*/ 40 w 40"/>
                        <a:gd name="T9" fmla="*/ 30 h 55"/>
                        <a:gd name="T10" fmla="*/ 13 w 40"/>
                        <a:gd name="T11" fmla="*/ 0 h 55"/>
                        <a:gd name="T12" fmla="*/ 0 60000 65536"/>
                        <a:gd name="T13" fmla="*/ 0 60000 65536"/>
                        <a:gd name="T14" fmla="*/ 0 60000 65536"/>
                        <a:gd name="T15" fmla="*/ 0 60000 65536"/>
                        <a:gd name="T16" fmla="*/ 0 60000 65536"/>
                        <a:gd name="T17" fmla="*/ 0 60000 65536"/>
                        <a:gd name="T18" fmla="*/ 0 w 40"/>
                        <a:gd name="T19" fmla="*/ 0 h 55"/>
                        <a:gd name="T20" fmla="*/ 40 w 40"/>
                        <a:gd name="T21" fmla="*/ 55 h 55"/>
                      </a:gdLst>
                      <a:ahLst/>
                      <a:cxnLst>
                        <a:cxn ang="T12">
                          <a:pos x="T0" y="T1"/>
                        </a:cxn>
                        <a:cxn ang="T13">
                          <a:pos x="T2" y="T3"/>
                        </a:cxn>
                        <a:cxn ang="T14">
                          <a:pos x="T4" y="T5"/>
                        </a:cxn>
                        <a:cxn ang="T15">
                          <a:pos x="T6" y="T7"/>
                        </a:cxn>
                        <a:cxn ang="T16">
                          <a:pos x="T8" y="T9"/>
                        </a:cxn>
                        <a:cxn ang="T17">
                          <a:pos x="T10" y="T11"/>
                        </a:cxn>
                      </a:cxnLst>
                      <a:rect l="T18" t="T19" r="T20" b="T21"/>
                      <a:pathLst>
                        <a:path w="40" h="55">
                          <a:moveTo>
                            <a:pt x="13" y="0"/>
                          </a:moveTo>
                          <a:lnTo>
                            <a:pt x="0" y="10"/>
                          </a:lnTo>
                          <a:lnTo>
                            <a:pt x="0" y="37"/>
                          </a:lnTo>
                          <a:lnTo>
                            <a:pt x="28" y="55"/>
                          </a:lnTo>
                          <a:lnTo>
                            <a:pt x="40" y="30"/>
                          </a:lnTo>
                          <a:lnTo>
                            <a:pt x="13" y="0"/>
                          </a:lnTo>
                          <a:close/>
                        </a:path>
                      </a:pathLst>
                    </a:custGeom>
                    <a:solidFill>
                      <a:srgbClr val="0000FF"/>
                    </a:solidFill>
                    <a:ln w="9525">
                      <a:solidFill>
                        <a:srgbClr val="000000"/>
                      </a:solidFill>
                      <a:round/>
                      <a:headEnd/>
                      <a:tailEnd/>
                    </a:ln>
                  </p:spPr>
                  <p:txBody>
                    <a:bodyPr/>
                    <a:lstStyle/>
                    <a:p>
                      <a:endParaRPr lang="zh-CN" altLang="en-US"/>
                    </a:p>
                  </p:txBody>
                </p:sp>
              </p:grpSp>
              <p:grpSp>
                <p:nvGrpSpPr>
                  <p:cNvPr id="28718" name="Group 97"/>
                  <p:cNvGrpSpPr>
                    <a:grpSpLocks noChangeAspect="1"/>
                  </p:cNvGrpSpPr>
                  <p:nvPr/>
                </p:nvGrpSpPr>
                <p:grpSpPr bwMode="auto">
                  <a:xfrm>
                    <a:off x="8171" y="1908"/>
                    <a:ext cx="408" cy="512"/>
                    <a:chOff x="3776" y="4053"/>
                    <a:chExt cx="967" cy="1295"/>
                  </a:xfrm>
                </p:grpSpPr>
                <p:sp>
                  <p:nvSpPr>
                    <p:cNvPr id="28732" name="Freeform 98"/>
                    <p:cNvSpPr>
                      <a:spLocks noChangeAspect="1"/>
                    </p:cNvSpPr>
                    <p:nvPr/>
                  </p:nvSpPr>
                  <p:spPr bwMode="auto">
                    <a:xfrm>
                      <a:off x="4596" y="4175"/>
                      <a:ext cx="45" cy="43"/>
                    </a:xfrm>
                    <a:custGeom>
                      <a:avLst/>
                      <a:gdLst>
                        <a:gd name="T0" fmla="*/ 2 w 45"/>
                        <a:gd name="T1" fmla="*/ 0 h 43"/>
                        <a:gd name="T2" fmla="*/ 0 w 45"/>
                        <a:gd name="T3" fmla="*/ 8 h 43"/>
                        <a:gd name="T4" fmla="*/ 2 w 45"/>
                        <a:gd name="T5" fmla="*/ 30 h 43"/>
                        <a:gd name="T6" fmla="*/ 27 w 45"/>
                        <a:gd name="T7" fmla="*/ 43 h 43"/>
                        <a:gd name="T8" fmla="*/ 45 w 45"/>
                        <a:gd name="T9" fmla="*/ 25 h 43"/>
                        <a:gd name="T10" fmla="*/ 2 w 45"/>
                        <a:gd name="T11" fmla="*/ 0 h 43"/>
                        <a:gd name="T12" fmla="*/ 0 60000 65536"/>
                        <a:gd name="T13" fmla="*/ 0 60000 65536"/>
                        <a:gd name="T14" fmla="*/ 0 60000 65536"/>
                        <a:gd name="T15" fmla="*/ 0 60000 65536"/>
                        <a:gd name="T16" fmla="*/ 0 60000 65536"/>
                        <a:gd name="T17" fmla="*/ 0 60000 65536"/>
                        <a:gd name="T18" fmla="*/ 0 w 45"/>
                        <a:gd name="T19" fmla="*/ 0 h 43"/>
                        <a:gd name="T20" fmla="*/ 45 w 45"/>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45" h="43">
                          <a:moveTo>
                            <a:pt x="2" y="0"/>
                          </a:moveTo>
                          <a:lnTo>
                            <a:pt x="0" y="8"/>
                          </a:lnTo>
                          <a:lnTo>
                            <a:pt x="2" y="30"/>
                          </a:lnTo>
                          <a:lnTo>
                            <a:pt x="27" y="43"/>
                          </a:lnTo>
                          <a:lnTo>
                            <a:pt x="45" y="25"/>
                          </a:lnTo>
                          <a:lnTo>
                            <a:pt x="2" y="0"/>
                          </a:lnTo>
                          <a:close/>
                        </a:path>
                      </a:pathLst>
                    </a:custGeom>
                    <a:solidFill>
                      <a:srgbClr val="0000FF"/>
                    </a:solidFill>
                    <a:ln w="9525">
                      <a:solidFill>
                        <a:srgbClr val="000000"/>
                      </a:solidFill>
                      <a:round/>
                      <a:headEnd/>
                      <a:tailEnd/>
                    </a:ln>
                  </p:spPr>
                  <p:txBody>
                    <a:bodyPr/>
                    <a:lstStyle/>
                    <a:p>
                      <a:endParaRPr lang="zh-CN" altLang="en-US"/>
                    </a:p>
                  </p:txBody>
                </p:sp>
                <p:sp>
                  <p:nvSpPr>
                    <p:cNvPr id="28733" name="Freeform 99"/>
                    <p:cNvSpPr>
                      <a:spLocks noChangeAspect="1"/>
                    </p:cNvSpPr>
                    <p:nvPr/>
                  </p:nvSpPr>
                  <p:spPr bwMode="auto">
                    <a:xfrm>
                      <a:off x="3776" y="4053"/>
                      <a:ext cx="967" cy="1295"/>
                    </a:xfrm>
                    <a:custGeom>
                      <a:avLst/>
                      <a:gdLst>
                        <a:gd name="T0" fmla="*/ 377 w 967"/>
                        <a:gd name="T1" fmla="*/ 27 h 1295"/>
                        <a:gd name="T2" fmla="*/ 390 w 967"/>
                        <a:gd name="T3" fmla="*/ 90 h 1295"/>
                        <a:gd name="T4" fmla="*/ 382 w 967"/>
                        <a:gd name="T5" fmla="*/ 135 h 1295"/>
                        <a:gd name="T6" fmla="*/ 435 w 967"/>
                        <a:gd name="T7" fmla="*/ 202 h 1295"/>
                        <a:gd name="T8" fmla="*/ 357 w 967"/>
                        <a:gd name="T9" fmla="*/ 182 h 1295"/>
                        <a:gd name="T10" fmla="*/ 297 w 967"/>
                        <a:gd name="T11" fmla="*/ 230 h 1295"/>
                        <a:gd name="T12" fmla="*/ 255 w 967"/>
                        <a:gd name="T13" fmla="*/ 190 h 1295"/>
                        <a:gd name="T14" fmla="*/ 177 w 967"/>
                        <a:gd name="T15" fmla="*/ 230 h 1295"/>
                        <a:gd name="T16" fmla="*/ 192 w 967"/>
                        <a:gd name="T17" fmla="*/ 297 h 1295"/>
                        <a:gd name="T18" fmla="*/ 152 w 967"/>
                        <a:gd name="T19" fmla="*/ 332 h 1295"/>
                        <a:gd name="T20" fmla="*/ 160 w 967"/>
                        <a:gd name="T21" fmla="*/ 395 h 1295"/>
                        <a:gd name="T22" fmla="*/ 107 w 967"/>
                        <a:gd name="T23" fmla="*/ 462 h 1295"/>
                        <a:gd name="T24" fmla="*/ 52 w 967"/>
                        <a:gd name="T25" fmla="*/ 515 h 1295"/>
                        <a:gd name="T26" fmla="*/ 35 w 967"/>
                        <a:gd name="T27" fmla="*/ 617 h 1295"/>
                        <a:gd name="T28" fmla="*/ 27 w 967"/>
                        <a:gd name="T29" fmla="*/ 662 h 1295"/>
                        <a:gd name="T30" fmla="*/ 2 w 967"/>
                        <a:gd name="T31" fmla="*/ 757 h 1295"/>
                        <a:gd name="T32" fmla="*/ 35 w 967"/>
                        <a:gd name="T33" fmla="*/ 802 h 1295"/>
                        <a:gd name="T34" fmla="*/ 0 w 967"/>
                        <a:gd name="T35" fmla="*/ 862 h 1295"/>
                        <a:gd name="T36" fmla="*/ 52 w 967"/>
                        <a:gd name="T37" fmla="*/ 925 h 1295"/>
                        <a:gd name="T38" fmla="*/ 150 w 967"/>
                        <a:gd name="T39" fmla="*/ 940 h 1295"/>
                        <a:gd name="T40" fmla="*/ 167 w 967"/>
                        <a:gd name="T41" fmla="*/ 985 h 1295"/>
                        <a:gd name="T42" fmla="*/ 122 w 967"/>
                        <a:gd name="T43" fmla="*/ 1047 h 1295"/>
                        <a:gd name="T44" fmla="*/ 82 w 967"/>
                        <a:gd name="T45" fmla="*/ 1152 h 1295"/>
                        <a:gd name="T46" fmla="*/ 135 w 967"/>
                        <a:gd name="T47" fmla="*/ 1215 h 1295"/>
                        <a:gd name="T48" fmla="*/ 185 w 967"/>
                        <a:gd name="T49" fmla="*/ 1190 h 1295"/>
                        <a:gd name="T50" fmla="*/ 235 w 967"/>
                        <a:gd name="T51" fmla="*/ 1207 h 1295"/>
                        <a:gd name="T52" fmla="*/ 280 w 967"/>
                        <a:gd name="T53" fmla="*/ 1250 h 1295"/>
                        <a:gd name="T54" fmla="*/ 370 w 967"/>
                        <a:gd name="T55" fmla="*/ 1262 h 1295"/>
                        <a:gd name="T56" fmla="*/ 432 w 967"/>
                        <a:gd name="T57" fmla="*/ 1275 h 1295"/>
                        <a:gd name="T58" fmla="*/ 522 w 967"/>
                        <a:gd name="T59" fmla="*/ 1275 h 1295"/>
                        <a:gd name="T60" fmla="*/ 580 w 967"/>
                        <a:gd name="T61" fmla="*/ 1267 h 1295"/>
                        <a:gd name="T62" fmla="*/ 645 w 967"/>
                        <a:gd name="T63" fmla="*/ 1267 h 1295"/>
                        <a:gd name="T64" fmla="*/ 720 w 967"/>
                        <a:gd name="T65" fmla="*/ 1285 h 1295"/>
                        <a:gd name="T66" fmla="*/ 705 w 967"/>
                        <a:gd name="T67" fmla="*/ 1230 h 1295"/>
                        <a:gd name="T68" fmla="*/ 815 w 967"/>
                        <a:gd name="T69" fmla="*/ 1122 h 1295"/>
                        <a:gd name="T70" fmla="*/ 760 w 967"/>
                        <a:gd name="T71" fmla="*/ 1075 h 1295"/>
                        <a:gd name="T72" fmla="*/ 655 w 967"/>
                        <a:gd name="T73" fmla="*/ 967 h 1295"/>
                        <a:gd name="T74" fmla="*/ 627 w 967"/>
                        <a:gd name="T75" fmla="*/ 872 h 1295"/>
                        <a:gd name="T76" fmla="*/ 665 w 967"/>
                        <a:gd name="T77" fmla="*/ 850 h 1295"/>
                        <a:gd name="T78" fmla="*/ 875 w 967"/>
                        <a:gd name="T79" fmla="*/ 757 h 1295"/>
                        <a:gd name="T80" fmla="*/ 950 w 967"/>
                        <a:gd name="T81" fmla="*/ 752 h 1295"/>
                        <a:gd name="T82" fmla="*/ 967 w 967"/>
                        <a:gd name="T83" fmla="*/ 687 h 1295"/>
                        <a:gd name="T84" fmla="*/ 947 w 967"/>
                        <a:gd name="T85" fmla="*/ 567 h 1295"/>
                        <a:gd name="T86" fmla="*/ 930 w 967"/>
                        <a:gd name="T87" fmla="*/ 485 h 1295"/>
                        <a:gd name="T88" fmla="*/ 905 w 967"/>
                        <a:gd name="T89" fmla="*/ 392 h 1295"/>
                        <a:gd name="T90" fmla="*/ 865 w 967"/>
                        <a:gd name="T91" fmla="*/ 245 h 1295"/>
                        <a:gd name="T92" fmla="*/ 782 w 967"/>
                        <a:gd name="T93" fmla="*/ 160 h 1295"/>
                        <a:gd name="T94" fmla="*/ 715 w 967"/>
                        <a:gd name="T95" fmla="*/ 157 h 1295"/>
                        <a:gd name="T96" fmla="*/ 602 w 967"/>
                        <a:gd name="T97" fmla="*/ 200 h 1295"/>
                        <a:gd name="T98" fmla="*/ 592 w 967"/>
                        <a:gd name="T99" fmla="*/ 165 h 1295"/>
                        <a:gd name="T100" fmla="*/ 535 w 967"/>
                        <a:gd name="T101" fmla="*/ 112 h 1295"/>
                        <a:gd name="T102" fmla="*/ 490 w 967"/>
                        <a:gd name="T103" fmla="*/ 27 h 1295"/>
                        <a:gd name="T104" fmla="*/ 425 w 967"/>
                        <a:gd name="T105" fmla="*/ 2 h 129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967"/>
                        <a:gd name="T160" fmla="*/ 0 h 1295"/>
                        <a:gd name="T161" fmla="*/ 967 w 967"/>
                        <a:gd name="T162" fmla="*/ 1295 h 129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967" h="1295">
                          <a:moveTo>
                            <a:pt x="400" y="0"/>
                          </a:moveTo>
                          <a:lnTo>
                            <a:pt x="377" y="12"/>
                          </a:lnTo>
                          <a:lnTo>
                            <a:pt x="377" y="27"/>
                          </a:lnTo>
                          <a:lnTo>
                            <a:pt x="382" y="42"/>
                          </a:lnTo>
                          <a:lnTo>
                            <a:pt x="385" y="62"/>
                          </a:lnTo>
                          <a:lnTo>
                            <a:pt x="390" y="90"/>
                          </a:lnTo>
                          <a:lnTo>
                            <a:pt x="377" y="102"/>
                          </a:lnTo>
                          <a:lnTo>
                            <a:pt x="377" y="120"/>
                          </a:lnTo>
                          <a:lnTo>
                            <a:pt x="382" y="135"/>
                          </a:lnTo>
                          <a:lnTo>
                            <a:pt x="410" y="160"/>
                          </a:lnTo>
                          <a:lnTo>
                            <a:pt x="427" y="165"/>
                          </a:lnTo>
                          <a:lnTo>
                            <a:pt x="435" y="202"/>
                          </a:lnTo>
                          <a:lnTo>
                            <a:pt x="395" y="192"/>
                          </a:lnTo>
                          <a:lnTo>
                            <a:pt x="375" y="172"/>
                          </a:lnTo>
                          <a:lnTo>
                            <a:pt x="357" y="182"/>
                          </a:lnTo>
                          <a:lnTo>
                            <a:pt x="325" y="222"/>
                          </a:lnTo>
                          <a:lnTo>
                            <a:pt x="312" y="235"/>
                          </a:lnTo>
                          <a:lnTo>
                            <a:pt x="297" y="230"/>
                          </a:lnTo>
                          <a:lnTo>
                            <a:pt x="295" y="215"/>
                          </a:lnTo>
                          <a:lnTo>
                            <a:pt x="285" y="200"/>
                          </a:lnTo>
                          <a:lnTo>
                            <a:pt x="255" y="190"/>
                          </a:lnTo>
                          <a:lnTo>
                            <a:pt x="212" y="190"/>
                          </a:lnTo>
                          <a:lnTo>
                            <a:pt x="200" y="207"/>
                          </a:lnTo>
                          <a:lnTo>
                            <a:pt x="177" y="230"/>
                          </a:lnTo>
                          <a:lnTo>
                            <a:pt x="197" y="247"/>
                          </a:lnTo>
                          <a:lnTo>
                            <a:pt x="197" y="280"/>
                          </a:lnTo>
                          <a:lnTo>
                            <a:pt x="192" y="297"/>
                          </a:lnTo>
                          <a:lnTo>
                            <a:pt x="185" y="312"/>
                          </a:lnTo>
                          <a:lnTo>
                            <a:pt x="160" y="330"/>
                          </a:lnTo>
                          <a:lnTo>
                            <a:pt x="152" y="332"/>
                          </a:lnTo>
                          <a:lnTo>
                            <a:pt x="157" y="357"/>
                          </a:lnTo>
                          <a:lnTo>
                            <a:pt x="167" y="375"/>
                          </a:lnTo>
                          <a:lnTo>
                            <a:pt x="160" y="395"/>
                          </a:lnTo>
                          <a:lnTo>
                            <a:pt x="142" y="420"/>
                          </a:lnTo>
                          <a:lnTo>
                            <a:pt x="122" y="445"/>
                          </a:lnTo>
                          <a:lnTo>
                            <a:pt x="107" y="462"/>
                          </a:lnTo>
                          <a:lnTo>
                            <a:pt x="82" y="480"/>
                          </a:lnTo>
                          <a:lnTo>
                            <a:pt x="65" y="487"/>
                          </a:lnTo>
                          <a:lnTo>
                            <a:pt x="52" y="515"/>
                          </a:lnTo>
                          <a:lnTo>
                            <a:pt x="50" y="557"/>
                          </a:lnTo>
                          <a:lnTo>
                            <a:pt x="35" y="582"/>
                          </a:lnTo>
                          <a:lnTo>
                            <a:pt x="35" y="617"/>
                          </a:lnTo>
                          <a:lnTo>
                            <a:pt x="20" y="635"/>
                          </a:lnTo>
                          <a:lnTo>
                            <a:pt x="17" y="645"/>
                          </a:lnTo>
                          <a:lnTo>
                            <a:pt x="27" y="662"/>
                          </a:lnTo>
                          <a:lnTo>
                            <a:pt x="35" y="692"/>
                          </a:lnTo>
                          <a:lnTo>
                            <a:pt x="52" y="715"/>
                          </a:lnTo>
                          <a:lnTo>
                            <a:pt x="2" y="757"/>
                          </a:lnTo>
                          <a:lnTo>
                            <a:pt x="12" y="782"/>
                          </a:lnTo>
                          <a:lnTo>
                            <a:pt x="32" y="800"/>
                          </a:lnTo>
                          <a:lnTo>
                            <a:pt x="35" y="802"/>
                          </a:lnTo>
                          <a:lnTo>
                            <a:pt x="35" y="820"/>
                          </a:lnTo>
                          <a:lnTo>
                            <a:pt x="10" y="837"/>
                          </a:lnTo>
                          <a:lnTo>
                            <a:pt x="0" y="862"/>
                          </a:lnTo>
                          <a:lnTo>
                            <a:pt x="10" y="895"/>
                          </a:lnTo>
                          <a:lnTo>
                            <a:pt x="25" y="915"/>
                          </a:lnTo>
                          <a:lnTo>
                            <a:pt x="52" y="925"/>
                          </a:lnTo>
                          <a:lnTo>
                            <a:pt x="87" y="932"/>
                          </a:lnTo>
                          <a:lnTo>
                            <a:pt x="122" y="935"/>
                          </a:lnTo>
                          <a:lnTo>
                            <a:pt x="150" y="940"/>
                          </a:lnTo>
                          <a:lnTo>
                            <a:pt x="172" y="955"/>
                          </a:lnTo>
                          <a:lnTo>
                            <a:pt x="192" y="972"/>
                          </a:lnTo>
                          <a:lnTo>
                            <a:pt x="167" y="985"/>
                          </a:lnTo>
                          <a:lnTo>
                            <a:pt x="147" y="1005"/>
                          </a:lnTo>
                          <a:lnTo>
                            <a:pt x="127" y="1025"/>
                          </a:lnTo>
                          <a:lnTo>
                            <a:pt x="122" y="1047"/>
                          </a:lnTo>
                          <a:lnTo>
                            <a:pt x="112" y="1097"/>
                          </a:lnTo>
                          <a:lnTo>
                            <a:pt x="95" y="1130"/>
                          </a:lnTo>
                          <a:lnTo>
                            <a:pt x="82" y="1152"/>
                          </a:lnTo>
                          <a:lnTo>
                            <a:pt x="112" y="1190"/>
                          </a:lnTo>
                          <a:lnTo>
                            <a:pt x="120" y="1200"/>
                          </a:lnTo>
                          <a:lnTo>
                            <a:pt x="135" y="1215"/>
                          </a:lnTo>
                          <a:lnTo>
                            <a:pt x="152" y="1212"/>
                          </a:lnTo>
                          <a:lnTo>
                            <a:pt x="175" y="1200"/>
                          </a:lnTo>
                          <a:lnTo>
                            <a:pt x="185" y="1190"/>
                          </a:lnTo>
                          <a:lnTo>
                            <a:pt x="190" y="1185"/>
                          </a:lnTo>
                          <a:lnTo>
                            <a:pt x="222" y="1190"/>
                          </a:lnTo>
                          <a:lnTo>
                            <a:pt x="235" y="1207"/>
                          </a:lnTo>
                          <a:lnTo>
                            <a:pt x="245" y="1230"/>
                          </a:lnTo>
                          <a:lnTo>
                            <a:pt x="260" y="1247"/>
                          </a:lnTo>
                          <a:lnTo>
                            <a:pt x="280" y="1250"/>
                          </a:lnTo>
                          <a:lnTo>
                            <a:pt x="322" y="1247"/>
                          </a:lnTo>
                          <a:lnTo>
                            <a:pt x="342" y="1242"/>
                          </a:lnTo>
                          <a:lnTo>
                            <a:pt x="370" y="1262"/>
                          </a:lnTo>
                          <a:lnTo>
                            <a:pt x="392" y="1255"/>
                          </a:lnTo>
                          <a:lnTo>
                            <a:pt x="412" y="1260"/>
                          </a:lnTo>
                          <a:lnTo>
                            <a:pt x="432" y="1275"/>
                          </a:lnTo>
                          <a:lnTo>
                            <a:pt x="465" y="1260"/>
                          </a:lnTo>
                          <a:lnTo>
                            <a:pt x="497" y="1260"/>
                          </a:lnTo>
                          <a:lnTo>
                            <a:pt x="522" y="1275"/>
                          </a:lnTo>
                          <a:lnTo>
                            <a:pt x="540" y="1282"/>
                          </a:lnTo>
                          <a:lnTo>
                            <a:pt x="560" y="1267"/>
                          </a:lnTo>
                          <a:lnTo>
                            <a:pt x="580" y="1267"/>
                          </a:lnTo>
                          <a:lnTo>
                            <a:pt x="617" y="1260"/>
                          </a:lnTo>
                          <a:lnTo>
                            <a:pt x="642" y="1275"/>
                          </a:lnTo>
                          <a:lnTo>
                            <a:pt x="645" y="1267"/>
                          </a:lnTo>
                          <a:lnTo>
                            <a:pt x="672" y="1285"/>
                          </a:lnTo>
                          <a:lnTo>
                            <a:pt x="695" y="1295"/>
                          </a:lnTo>
                          <a:lnTo>
                            <a:pt x="720" y="1285"/>
                          </a:lnTo>
                          <a:lnTo>
                            <a:pt x="725" y="1267"/>
                          </a:lnTo>
                          <a:lnTo>
                            <a:pt x="707" y="1242"/>
                          </a:lnTo>
                          <a:lnTo>
                            <a:pt x="705" y="1230"/>
                          </a:lnTo>
                          <a:lnTo>
                            <a:pt x="695" y="1187"/>
                          </a:lnTo>
                          <a:lnTo>
                            <a:pt x="790" y="1122"/>
                          </a:lnTo>
                          <a:lnTo>
                            <a:pt x="815" y="1122"/>
                          </a:lnTo>
                          <a:lnTo>
                            <a:pt x="820" y="1112"/>
                          </a:lnTo>
                          <a:lnTo>
                            <a:pt x="785" y="1100"/>
                          </a:lnTo>
                          <a:lnTo>
                            <a:pt x="760" y="1075"/>
                          </a:lnTo>
                          <a:lnTo>
                            <a:pt x="697" y="1020"/>
                          </a:lnTo>
                          <a:lnTo>
                            <a:pt x="690" y="975"/>
                          </a:lnTo>
                          <a:lnTo>
                            <a:pt x="655" y="967"/>
                          </a:lnTo>
                          <a:lnTo>
                            <a:pt x="650" y="925"/>
                          </a:lnTo>
                          <a:lnTo>
                            <a:pt x="642" y="890"/>
                          </a:lnTo>
                          <a:lnTo>
                            <a:pt x="627" y="872"/>
                          </a:lnTo>
                          <a:lnTo>
                            <a:pt x="637" y="855"/>
                          </a:lnTo>
                          <a:lnTo>
                            <a:pt x="645" y="847"/>
                          </a:lnTo>
                          <a:lnTo>
                            <a:pt x="665" y="850"/>
                          </a:lnTo>
                          <a:lnTo>
                            <a:pt x="722" y="832"/>
                          </a:lnTo>
                          <a:lnTo>
                            <a:pt x="847" y="770"/>
                          </a:lnTo>
                          <a:lnTo>
                            <a:pt x="875" y="757"/>
                          </a:lnTo>
                          <a:lnTo>
                            <a:pt x="900" y="740"/>
                          </a:lnTo>
                          <a:lnTo>
                            <a:pt x="922" y="762"/>
                          </a:lnTo>
                          <a:lnTo>
                            <a:pt x="950" y="752"/>
                          </a:lnTo>
                          <a:lnTo>
                            <a:pt x="957" y="722"/>
                          </a:lnTo>
                          <a:lnTo>
                            <a:pt x="955" y="707"/>
                          </a:lnTo>
                          <a:lnTo>
                            <a:pt x="967" y="687"/>
                          </a:lnTo>
                          <a:lnTo>
                            <a:pt x="952" y="665"/>
                          </a:lnTo>
                          <a:lnTo>
                            <a:pt x="935" y="625"/>
                          </a:lnTo>
                          <a:lnTo>
                            <a:pt x="947" y="567"/>
                          </a:lnTo>
                          <a:lnTo>
                            <a:pt x="927" y="540"/>
                          </a:lnTo>
                          <a:lnTo>
                            <a:pt x="920" y="512"/>
                          </a:lnTo>
                          <a:lnTo>
                            <a:pt x="930" y="485"/>
                          </a:lnTo>
                          <a:lnTo>
                            <a:pt x="922" y="462"/>
                          </a:lnTo>
                          <a:lnTo>
                            <a:pt x="885" y="417"/>
                          </a:lnTo>
                          <a:lnTo>
                            <a:pt x="905" y="392"/>
                          </a:lnTo>
                          <a:lnTo>
                            <a:pt x="905" y="347"/>
                          </a:lnTo>
                          <a:lnTo>
                            <a:pt x="907" y="292"/>
                          </a:lnTo>
                          <a:lnTo>
                            <a:pt x="865" y="245"/>
                          </a:lnTo>
                          <a:lnTo>
                            <a:pt x="845" y="217"/>
                          </a:lnTo>
                          <a:lnTo>
                            <a:pt x="820" y="192"/>
                          </a:lnTo>
                          <a:lnTo>
                            <a:pt x="782" y="160"/>
                          </a:lnTo>
                          <a:lnTo>
                            <a:pt x="757" y="145"/>
                          </a:lnTo>
                          <a:lnTo>
                            <a:pt x="740" y="140"/>
                          </a:lnTo>
                          <a:lnTo>
                            <a:pt x="715" y="157"/>
                          </a:lnTo>
                          <a:lnTo>
                            <a:pt x="697" y="167"/>
                          </a:lnTo>
                          <a:lnTo>
                            <a:pt x="642" y="210"/>
                          </a:lnTo>
                          <a:lnTo>
                            <a:pt x="602" y="200"/>
                          </a:lnTo>
                          <a:lnTo>
                            <a:pt x="585" y="200"/>
                          </a:lnTo>
                          <a:lnTo>
                            <a:pt x="585" y="185"/>
                          </a:lnTo>
                          <a:lnTo>
                            <a:pt x="592" y="165"/>
                          </a:lnTo>
                          <a:lnTo>
                            <a:pt x="602" y="147"/>
                          </a:lnTo>
                          <a:lnTo>
                            <a:pt x="550" y="115"/>
                          </a:lnTo>
                          <a:lnTo>
                            <a:pt x="535" y="112"/>
                          </a:lnTo>
                          <a:lnTo>
                            <a:pt x="510" y="90"/>
                          </a:lnTo>
                          <a:lnTo>
                            <a:pt x="502" y="52"/>
                          </a:lnTo>
                          <a:lnTo>
                            <a:pt x="490" y="27"/>
                          </a:lnTo>
                          <a:lnTo>
                            <a:pt x="472" y="32"/>
                          </a:lnTo>
                          <a:lnTo>
                            <a:pt x="452" y="7"/>
                          </a:lnTo>
                          <a:lnTo>
                            <a:pt x="425" y="2"/>
                          </a:lnTo>
                          <a:lnTo>
                            <a:pt x="400" y="0"/>
                          </a:lnTo>
                          <a:close/>
                        </a:path>
                      </a:pathLst>
                    </a:custGeom>
                    <a:solidFill>
                      <a:srgbClr val="0000FF"/>
                    </a:solidFill>
                    <a:ln w="9525">
                      <a:solidFill>
                        <a:srgbClr val="000000"/>
                      </a:solidFill>
                      <a:round/>
                      <a:headEnd/>
                      <a:tailEnd/>
                    </a:ln>
                  </p:spPr>
                  <p:txBody>
                    <a:bodyPr/>
                    <a:lstStyle/>
                    <a:p>
                      <a:endParaRPr lang="zh-CN" altLang="en-US"/>
                    </a:p>
                  </p:txBody>
                </p:sp>
              </p:grpSp>
              <p:grpSp>
                <p:nvGrpSpPr>
                  <p:cNvPr id="28719" name="Group 100"/>
                  <p:cNvGrpSpPr>
                    <a:grpSpLocks noChangeAspect="1"/>
                  </p:cNvGrpSpPr>
                  <p:nvPr/>
                </p:nvGrpSpPr>
                <p:grpSpPr bwMode="auto">
                  <a:xfrm>
                    <a:off x="7673" y="2083"/>
                    <a:ext cx="624" cy="664"/>
                    <a:chOff x="2528" y="4588"/>
                    <a:chExt cx="1440" cy="1715"/>
                  </a:xfrm>
                </p:grpSpPr>
                <p:sp>
                  <p:nvSpPr>
                    <p:cNvPr id="28730" name="Freeform 101"/>
                    <p:cNvSpPr>
                      <a:spLocks noChangeAspect="1"/>
                    </p:cNvSpPr>
                    <p:nvPr/>
                  </p:nvSpPr>
                  <p:spPr bwMode="auto">
                    <a:xfrm>
                      <a:off x="3841" y="6073"/>
                      <a:ext cx="127" cy="230"/>
                    </a:xfrm>
                    <a:custGeom>
                      <a:avLst/>
                      <a:gdLst>
                        <a:gd name="T0" fmla="*/ 127 w 127"/>
                        <a:gd name="T1" fmla="*/ 0 h 230"/>
                        <a:gd name="T2" fmla="*/ 85 w 127"/>
                        <a:gd name="T3" fmla="*/ 47 h 230"/>
                        <a:gd name="T4" fmla="*/ 37 w 127"/>
                        <a:gd name="T5" fmla="*/ 47 h 230"/>
                        <a:gd name="T6" fmla="*/ 0 w 127"/>
                        <a:gd name="T7" fmla="*/ 77 h 230"/>
                        <a:gd name="T8" fmla="*/ 7 w 127"/>
                        <a:gd name="T9" fmla="*/ 117 h 230"/>
                        <a:gd name="T10" fmla="*/ 7 w 127"/>
                        <a:gd name="T11" fmla="*/ 180 h 230"/>
                        <a:gd name="T12" fmla="*/ 37 w 127"/>
                        <a:gd name="T13" fmla="*/ 230 h 230"/>
                        <a:gd name="T14" fmla="*/ 70 w 127"/>
                        <a:gd name="T15" fmla="*/ 217 h 230"/>
                        <a:gd name="T16" fmla="*/ 77 w 127"/>
                        <a:gd name="T17" fmla="*/ 187 h 230"/>
                        <a:gd name="T18" fmla="*/ 115 w 127"/>
                        <a:gd name="T19" fmla="*/ 125 h 230"/>
                        <a:gd name="T20" fmla="*/ 115 w 127"/>
                        <a:gd name="T21" fmla="*/ 90 h 230"/>
                        <a:gd name="T22" fmla="*/ 127 w 127"/>
                        <a:gd name="T23" fmla="*/ 0 h 23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7"/>
                        <a:gd name="T37" fmla="*/ 0 h 230"/>
                        <a:gd name="T38" fmla="*/ 127 w 127"/>
                        <a:gd name="T39" fmla="*/ 230 h 23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7" h="230">
                          <a:moveTo>
                            <a:pt x="127" y="0"/>
                          </a:moveTo>
                          <a:lnTo>
                            <a:pt x="85" y="47"/>
                          </a:lnTo>
                          <a:lnTo>
                            <a:pt x="37" y="47"/>
                          </a:lnTo>
                          <a:lnTo>
                            <a:pt x="0" y="77"/>
                          </a:lnTo>
                          <a:lnTo>
                            <a:pt x="7" y="117"/>
                          </a:lnTo>
                          <a:lnTo>
                            <a:pt x="7" y="180"/>
                          </a:lnTo>
                          <a:lnTo>
                            <a:pt x="37" y="230"/>
                          </a:lnTo>
                          <a:lnTo>
                            <a:pt x="70" y="217"/>
                          </a:lnTo>
                          <a:lnTo>
                            <a:pt x="77" y="187"/>
                          </a:lnTo>
                          <a:lnTo>
                            <a:pt x="115" y="125"/>
                          </a:lnTo>
                          <a:lnTo>
                            <a:pt x="115" y="90"/>
                          </a:lnTo>
                          <a:lnTo>
                            <a:pt x="127" y="0"/>
                          </a:lnTo>
                          <a:close/>
                        </a:path>
                      </a:pathLst>
                    </a:custGeom>
                    <a:solidFill>
                      <a:srgbClr val="0000FF"/>
                    </a:solidFill>
                    <a:ln w="9525">
                      <a:solidFill>
                        <a:srgbClr val="000000"/>
                      </a:solidFill>
                      <a:round/>
                      <a:headEnd/>
                      <a:tailEnd/>
                    </a:ln>
                  </p:spPr>
                  <p:txBody>
                    <a:bodyPr/>
                    <a:lstStyle/>
                    <a:p>
                      <a:endParaRPr lang="zh-CN" altLang="en-US"/>
                    </a:p>
                  </p:txBody>
                </p:sp>
                <p:sp>
                  <p:nvSpPr>
                    <p:cNvPr id="28731" name="Freeform 102"/>
                    <p:cNvSpPr>
                      <a:spLocks noChangeAspect="1"/>
                    </p:cNvSpPr>
                    <p:nvPr/>
                  </p:nvSpPr>
                  <p:spPr bwMode="auto">
                    <a:xfrm>
                      <a:off x="2528" y="4588"/>
                      <a:ext cx="1440" cy="1412"/>
                    </a:xfrm>
                    <a:custGeom>
                      <a:avLst/>
                      <a:gdLst>
                        <a:gd name="T0" fmla="*/ 20 w 1440"/>
                        <a:gd name="T1" fmla="*/ 272 h 1412"/>
                        <a:gd name="T2" fmla="*/ 25 w 1440"/>
                        <a:gd name="T3" fmla="*/ 327 h 1412"/>
                        <a:gd name="T4" fmla="*/ 140 w 1440"/>
                        <a:gd name="T5" fmla="*/ 417 h 1412"/>
                        <a:gd name="T6" fmla="*/ 230 w 1440"/>
                        <a:gd name="T7" fmla="*/ 472 h 1412"/>
                        <a:gd name="T8" fmla="*/ 220 w 1440"/>
                        <a:gd name="T9" fmla="*/ 547 h 1412"/>
                        <a:gd name="T10" fmla="*/ 275 w 1440"/>
                        <a:gd name="T11" fmla="*/ 660 h 1412"/>
                        <a:gd name="T12" fmla="*/ 298 w 1440"/>
                        <a:gd name="T13" fmla="*/ 812 h 1412"/>
                        <a:gd name="T14" fmla="*/ 250 w 1440"/>
                        <a:gd name="T15" fmla="*/ 812 h 1412"/>
                        <a:gd name="T16" fmla="*/ 218 w 1440"/>
                        <a:gd name="T17" fmla="*/ 890 h 1412"/>
                        <a:gd name="T18" fmla="*/ 185 w 1440"/>
                        <a:gd name="T19" fmla="*/ 967 h 1412"/>
                        <a:gd name="T20" fmla="*/ 108 w 1440"/>
                        <a:gd name="T21" fmla="*/ 1102 h 1412"/>
                        <a:gd name="T22" fmla="*/ 110 w 1440"/>
                        <a:gd name="T23" fmla="*/ 1170 h 1412"/>
                        <a:gd name="T24" fmla="*/ 305 w 1440"/>
                        <a:gd name="T25" fmla="*/ 1297 h 1412"/>
                        <a:gd name="T26" fmla="*/ 470 w 1440"/>
                        <a:gd name="T27" fmla="*/ 1375 h 1412"/>
                        <a:gd name="T28" fmla="*/ 613 w 1440"/>
                        <a:gd name="T29" fmla="*/ 1412 h 1412"/>
                        <a:gd name="T30" fmla="*/ 665 w 1440"/>
                        <a:gd name="T31" fmla="*/ 1305 h 1412"/>
                        <a:gd name="T32" fmla="*/ 798 w 1440"/>
                        <a:gd name="T33" fmla="*/ 1257 h 1412"/>
                        <a:gd name="T34" fmla="*/ 893 w 1440"/>
                        <a:gd name="T35" fmla="*/ 1305 h 1412"/>
                        <a:gd name="T36" fmla="*/ 1023 w 1440"/>
                        <a:gd name="T37" fmla="*/ 1375 h 1412"/>
                        <a:gd name="T38" fmla="*/ 1140 w 1440"/>
                        <a:gd name="T39" fmla="*/ 1345 h 1412"/>
                        <a:gd name="T40" fmla="*/ 1228 w 1440"/>
                        <a:gd name="T41" fmla="*/ 1255 h 1412"/>
                        <a:gd name="T42" fmla="*/ 1173 w 1440"/>
                        <a:gd name="T43" fmla="*/ 1215 h 1412"/>
                        <a:gd name="T44" fmla="*/ 1165 w 1440"/>
                        <a:gd name="T45" fmla="*/ 1087 h 1412"/>
                        <a:gd name="T46" fmla="*/ 1198 w 1440"/>
                        <a:gd name="T47" fmla="*/ 967 h 1412"/>
                        <a:gd name="T48" fmla="*/ 1198 w 1440"/>
                        <a:gd name="T49" fmla="*/ 857 h 1412"/>
                        <a:gd name="T50" fmla="*/ 1135 w 1440"/>
                        <a:gd name="T51" fmla="*/ 860 h 1412"/>
                        <a:gd name="T52" fmla="*/ 1108 w 1440"/>
                        <a:gd name="T53" fmla="*/ 845 h 1412"/>
                        <a:gd name="T54" fmla="*/ 1173 w 1440"/>
                        <a:gd name="T55" fmla="*/ 767 h 1412"/>
                        <a:gd name="T56" fmla="*/ 1275 w 1440"/>
                        <a:gd name="T57" fmla="*/ 667 h 1412"/>
                        <a:gd name="T58" fmla="*/ 1328 w 1440"/>
                        <a:gd name="T59" fmla="*/ 617 h 1412"/>
                        <a:gd name="T60" fmla="*/ 1370 w 1440"/>
                        <a:gd name="T61" fmla="*/ 525 h 1412"/>
                        <a:gd name="T62" fmla="*/ 1440 w 1440"/>
                        <a:gd name="T63" fmla="*/ 442 h 1412"/>
                        <a:gd name="T64" fmla="*/ 1358 w 1440"/>
                        <a:gd name="T65" fmla="*/ 402 h 1412"/>
                        <a:gd name="T66" fmla="*/ 1258 w 1440"/>
                        <a:gd name="T67" fmla="*/ 367 h 1412"/>
                        <a:gd name="T68" fmla="*/ 1190 w 1440"/>
                        <a:gd name="T69" fmla="*/ 307 h 1412"/>
                        <a:gd name="T70" fmla="*/ 1095 w 1440"/>
                        <a:gd name="T71" fmla="*/ 225 h 1412"/>
                        <a:gd name="T72" fmla="*/ 1018 w 1440"/>
                        <a:gd name="T73" fmla="*/ 142 h 1412"/>
                        <a:gd name="T74" fmla="*/ 963 w 1440"/>
                        <a:gd name="T75" fmla="*/ 55 h 1412"/>
                        <a:gd name="T76" fmla="*/ 838 w 1440"/>
                        <a:gd name="T77" fmla="*/ 2 h 1412"/>
                        <a:gd name="T78" fmla="*/ 785 w 1440"/>
                        <a:gd name="T79" fmla="*/ 65 h 1412"/>
                        <a:gd name="T80" fmla="*/ 600 w 1440"/>
                        <a:gd name="T81" fmla="*/ 165 h 1412"/>
                        <a:gd name="T82" fmla="*/ 503 w 1440"/>
                        <a:gd name="T83" fmla="*/ 195 h 1412"/>
                        <a:gd name="T84" fmla="*/ 415 w 1440"/>
                        <a:gd name="T85" fmla="*/ 147 h 1412"/>
                        <a:gd name="T86" fmla="*/ 375 w 1440"/>
                        <a:gd name="T87" fmla="*/ 105 h 1412"/>
                        <a:gd name="T88" fmla="*/ 385 w 1440"/>
                        <a:gd name="T89" fmla="*/ 157 h 1412"/>
                        <a:gd name="T90" fmla="*/ 373 w 1440"/>
                        <a:gd name="T91" fmla="*/ 212 h 1412"/>
                        <a:gd name="T92" fmla="*/ 345 w 1440"/>
                        <a:gd name="T93" fmla="*/ 257 h 1412"/>
                        <a:gd name="T94" fmla="*/ 268 w 1440"/>
                        <a:gd name="T95" fmla="*/ 237 h 1412"/>
                        <a:gd name="T96" fmla="*/ 175 w 1440"/>
                        <a:gd name="T97" fmla="*/ 180 h 1412"/>
                        <a:gd name="T98" fmla="*/ 110 w 1440"/>
                        <a:gd name="T99" fmla="*/ 202 h 141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440"/>
                        <a:gd name="T151" fmla="*/ 0 h 1412"/>
                        <a:gd name="T152" fmla="*/ 1440 w 1440"/>
                        <a:gd name="T153" fmla="*/ 1412 h 141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440" h="1412">
                          <a:moveTo>
                            <a:pt x="25" y="200"/>
                          </a:moveTo>
                          <a:lnTo>
                            <a:pt x="38" y="235"/>
                          </a:lnTo>
                          <a:lnTo>
                            <a:pt x="25" y="262"/>
                          </a:lnTo>
                          <a:lnTo>
                            <a:pt x="20" y="272"/>
                          </a:lnTo>
                          <a:lnTo>
                            <a:pt x="0" y="265"/>
                          </a:lnTo>
                          <a:lnTo>
                            <a:pt x="8" y="282"/>
                          </a:lnTo>
                          <a:lnTo>
                            <a:pt x="8" y="300"/>
                          </a:lnTo>
                          <a:lnTo>
                            <a:pt x="25" y="327"/>
                          </a:lnTo>
                          <a:lnTo>
                            <a:pt x="58" y="320"/>
                          </a:lnTo>
                          <a:lnTo>
                            <a:pt x="98" y="365"/>
                          </a:lnTo>
                          <a:lnTo>
                            <a:pt x="115" y="395"/>
                          </a:lnTo>
                          <a:lnTo>
                            <a:pt x="140" y="417"/>
                          </a:lnTo>
                          <a:lnTo>
                            <a:pt x="173" y="417"/>
                          </a:lnTo>
                          <a:lnTo>
                            <a:pt x="185" y="445"/>
                          </a:lnTo>
                          <a:lnTo>
                            <a:pt x="213" y="470"/>
                          </a:lnTo>
                          <a:lnTo>
                            <a:pt x="230" y="472"/>
                          </a:lnTo>
                          <a:lnTo>
                            <a:pt x="235" y="485"/>
                          </a:lnTo>
                          <a:lnTo>
                            <a:pt x="225" y="507"/>
                          </a:lnTo>
                          <a:lnTo>
                            <a:pt x="225" y="527"/>
                          </a:lnTo>
                          <a:lnTo>
                            <a:pt x="220" y="547"/>
                          </a:lnTo>
                          <a:lnTo>
                            <a:pt x="213" y="585"/>
                          </a:lnTo>
                          <a:lnTo>
                            <a:pt x="243" y="617"/>
                          </a:lnTo>
                          <a:lnTo>
                            <a:pt x="275" y="642"/>
                          </a:lnTo>
                          <a:lnTo>
                            <a:pt x="275" y="660"/>
                          </a:lnTo>
                          <a:lnTo>
                            <a:pt x="270" y="720"/>
                          </a:lnTo>
                          <a:lnTo>
                            <a:pt x="263" y="770"/>
                          </a:lnTo>
                          <a:lnTo>
                            <a:pt x="270" y="790"/>
                          </a:lnTo>
                          <a:lnTo>
                            <a:pt x="298" y="812"/>
                          </a:lnTo>
                          <a:lnTo>
                            <a:pt x="298" y="852"/>
                          </a:lnTo>
                          <a:lnTo>
                            <a:pt x="298" y="882"/>
                          </a:lnTo>
                          <a:lnTo>
                            <a:pt x="268" y="840"/>
                          </a:lnTo>
                          <a:lnTo>
                            <a:pt x="250" y="812"/>
                          </a:lnTo>
                          <a:lnTo>
                            <a:pt x="238" y="820"/>
                          </a:lnTo>
                          <a:lnTo>
                            <a:pt x="245" y="840"/>
                          </a:lnTo>
                          <a:lnTo>
                            <a:pt x="235" y="865"/>
                          </a:lnTo>
                          <a:lnTo>
                            <a:pt x="218" y="890"/>
                          </a:lnTo>
                          <a:lnTo>
                            <a:pt x="205" y="907"/>
                          </a:lnTo>
                          <a:lnTo>
                            <a:pt x="220" y="922"/>
                          </a:lnTo>
                          <a:lnTo>
                            <a:pt x="210" y="942"/>
                          </a:lnTo>
                          <a:lnTo>
                            <a:pt x="185" y="967"/>
                          </a:lnTo>
                          <a:lnTo>
                            <a:pt x="183" y="987"/>
                          </a:lnTo>
                          <a:lnTo>
                            <a:pt x="168" y="1012"/>
                          </a:lnTo>
                          <a:lnTo>
                            <a:pt x="130" y="1057"/>
                          </a:lnTo>
                          <a:lnTo>
                            <a:pt x="108" y="1102"/>
                          </a:lnTo>
                          <a:lnTo>
                            <a:pt x="108" y="1110"/>
                          </a:lnTo>
                          <a:lnTo>
                            <a:pt x="120" y="1125"/>
                          </a:lnTo>
                          <a:lnTo>
                            <a:pt x="105" y="1145"/>
                          </a:lnTo>
                          <a:lnTo>
                            <a:pt x="110" y="1170"/>
                          </a:lnTo>
                          <a:lnTo>
                            <a:pt x="133" y="1202"/>
                          </a:lnTo>
                          <a:lnTo>
                            <a:pt x="220" y="1250"/>
                          </a:lnTo>
                          <a:lnTo>
                            <a:pt x="283" y="1305"/>
                          </a:lnTo>
                          <a:lnTo>
                            <a:pt x="305" y="1297"/>
                          </a:lnTo>
                          <a:lnTo>
                            <a:pt x="338" y="1285"/>
                          </a:lnTo>
                          <a:lnTo>
                            <a:pt x="445" y="1330"/>
                          </a:lnTo>
                          <a:lnTo>
                            <a:pt x="460" y="1345"/>
                          </a:lnTo>
                          <a:lnTo>
                            <a:pt x="470" y="1375"/>
                          </a:lnTo>
                          <a:lnTo>
                            <a:pt x="488" y="1385"/>
                          </a:lnTo>
                          <a:lnTo>
                            <a:pt x="513" y="1387"/>
                          </a:lnTo>
                          <a:lnTo>
                            <a:pt x="550" y="1407"/>
                          </a:lnTo>
                          <a:lnTo>
                            <a:pt x="613" y="1412"/>
                          </a:lnTo>
                          <a:lnTo>
                            <a:pt x="633" y="1387"/>
                          </a:lnTo>
                          <a:lnTo>
                            <a:pt x="638" y="1360"/>
                          </a:lnTo>
                          <a:lnTo>
                            <a:pt x="638" y="1330"/>
                          </a:lnTo>
                          <a:lnTo>
                            <a:pt x="665" y="1305"/>
                          </a:lnTo>
                          <a:lnTo>
                            <a:pt x="720" y="1275"/>
                          </a:lnTo>
                          <a:lnTo>
                            <a:pt x="743" y="1272"/>
                          </a:lnTo>
                          <a:lnTo>
                            <a:pt x="773" y="1257"/>
                          </a:lnTo>
                          <a:lnTo>
                            <a:pt x="798" y="1257"/>
                          </a:lnTo>
                          <a:lnTo>
                            <a:pt x="825" y="1275"/>
                          </a:lnTo>
                          <a:lnTo>
                            <a:pt x="845" y="1300"/>
                          </a:lnTo>
                          <a:lnTo>
                            <a:pt x="870" y="1300"/>
                          </a:lnTo>
                          <a:lnTo>
                            <a:pt x="893" y="1305"/>
                          </a:lnTo>
                          <a:lnTo>
                            <a:pt x="933" y="1310"/>
                          </a:lnTo>
                          <a:lnTo>
                            <a:pt x="963" y="1345"/>
                          </a:lnTo>
                          <a:lnTo>
                            <a:pt x="985" y="1362"/>
                          </a:lnTo>
                          <a:lnTo>
                            <a:pt x="1023" y="1375"/>
                          </a:lnTo>
                          <a:lnTo>
                            <a:pt x="1053" y="1392"/>
                          </a:lnTo>
                          <a:lnTo>
                            <a:pt x="1070" y="1395"/>
                          </a:lnTo>
                          <a:lnTo>
                            <a:pt x="1110" y="1352"/>
                          </a:lnTo>
                          <a:lnTo>
                            <a:pt x="1140" y="1345"/>
                          </a:lnTo>
                          <a:lnTo>
                            <a:pt x="1160" y="1330"/>
                          </a:lnTo>
                          <a:lnTo>
                            <a:pt x="1190" y="1305"/>
                          </a:lnTo>
                          <a:lnTo>
                            <a:pt x="1230" y="1305"/>
                          </a:lnTo>
                          <a:lnTo>
                            <a:pt x="1228" y="1255"/>
                          </a:lnTo>
                          <a:lnTo>
                            <a:pt x="1220" y="1240"/>
                          </a:lnTo>
                          <a:lnTo>
                            <a:pt x="1203" y="1215"/>
                          </a:lnTo>
                          <a:lnTo>
                            <a:pt x="1188" y="1220"/>
                          </a:lnTo>
                          <a:lnTo>
                            <a:pt x="1173" y="1215"/>
                          </a:lnTo>
                          <a:lnTo>
                            <a:pt x="1160" y="1195"/>
                          </a:lnTo>
                          <a:lnTo>
                            <a:pt x="1158" y="1145"/>
                          </a:lnTo>
                          <a:lnTo>
                            <a:pt x="1185" y="1112"/>
                          </a:lnTo>
                          <a:lnTo>
                            <a:pt x="1165" y="1087"/>
                          </a:lnTo>
                          <a:lnTo>
                            <a:pt x="1165" y="1075"/>
                          </a:lnTo>
                          <a:lnTo>
                            <a:pt x="1205" y="1032"/>
                          </a:lnTo>
                          <a:lnTo>
                            <a:pt x="1205" y="1017"/>
                          </a:lnTo>
                          <a:lnTo>
                            <a:pt x="1198" y="967"/>
                          </a:lnTo>
                          <a:lnTo>
                            <a:pt x="1223" y="942"/>
                          </a:lnTo>
                          <a:lnTo>
                            <a:pt x="1203" y="915"/>
                          </a:lnTo>
                          <a:lnTo>
                            <a:pt x="1203" y="892"/>
                          </a:lnTo>
                          <a:lnTo>
                            <a:pt x="1198" y="857"/>
                          </a:lnTo>
                          <a:lnTo>
                            <a:pt x="1188" y="847"/>
                          </a:lnTo>
                          <a:lnTo>
                            <a:pt x="1165" y="847"/>
                          </a:lnTo>
                          <a:lnTo>
                            <a:pt x="1140" y="852"/>
                          </a:lnTo>
                          <a:lnTo>
                            <a:pt x="1135" y="860"/>
                          </a:lnTo>
                          <a:lnTo>
                            <a:pt x="1120" y="875"/>
                          </a:lnTo>
                          <a:lnTo>
                            <a:pt x="1100" y="882"/>
                          </a:lnTo>
                          <a:lnTo>
                            <a:pt x="1093" y="860"/>
                          </a:lnTo>
                          <a:lnTo>
                            <a:pt x="1108" y="845"/>
                          </a:lnTo>
                          <a:lnTo>
                            <a:pt x="1115" y="830"/>
                          </a:lnTo>
                          <a:lnTo>
                            <a:pt x="1115" y="812"/>
                          </a:lnTo>
                          <a:lnTo>
                            <a:pt x="1153" y="775"/>
                          </a:lnTo>
                          <a:lnTo>
                            <a:pt x="1173" y="767"/>
                          </a:lnTo>
                          <a:lnTo>
                            <a:pt x="1178" y="737"/>
                          </a:lnTo>
                          <a:lnTo>
                            <a:pt x="1198" y="712"/>
                          </a:lnTo>
                          <a:lnTo>
                            <a:pt x="1258" y="667"/>
                          </a:lnTo>
                          <a:lnTo>
                            <a:pt x="1275" y="667"/>
                          </a:lnTo>
                          <a:lnTo>
                            <a:pt x="1283" y="650"/>
                          </a:lnTo>
                          <a:lnTo>
                            <a:pt x="1305" y="630"/>
                          </a:lnTo>
                          <a:lnTo>
                            <a:pt x="1320" y="630"/>
                          </a:lnTo>
                          <a:lnTo>
                            <a:pt x="1328" y="617"/>
                          </a:lnTo>
                          <a:lnTo>
                            <a:pt x="1338" y="610"/>
                          </a:lnTo>
                          <a:lnTo>
                            <a:pt x="1353" y="587"/>
                          </a:lnTo>
                          <a:lnTo>
                            <a:pt x="1368" y="547"/>
                          </a:lnTo>
                          <a:lnTo>
                            <a:pt x="1370" y="525"/>
                          </a:lnTo>
                          <a:lnTo>
                            <a:pt x="1370" y="502"/>
                          </a:lnTo>
                          <a:lnTo>
                            <a:pt x="1390" y="477"/>
                          </a:lnTo>
                          <a:lnTo>
                            <a:pt x="1423" y="460"/>
                          </a:lnTo>
                          <a:lnTo>
                            <a:pt x="1440" y="442"/>
                          </a:lnTo>
                          <a:lnTo>
                            <a:pt x="1440" y="435"/>
                          </a:lnTo>
                          <a:lnTo>
                            <a:pt x="1413" y="415"/>
                          </a:lnTo>
                          <a:lnTo>
                            <a:pt x="1398" y="407"/>
                          </a:lnTo>
                          <a:lnTo>
                            <a:pt x="1358" y="402"/>
                          </a:lnTo>
                          <a:lnTo>
                            <a:pt x="1310" y="395"/>
                          </a:lnTo>
                          <a:lnTo>
                            <a:pt x="1293" y="392"/>
                          </a:lnTo>
                          <a:lnTo>
                            <a:pt x="1275" y="385"/>
                          </a:lnTo>
                          <a:lnTo>
                            <a:pt x="1258" y="367"/>
                          </a:lnTo>
                          <a:lnTo>
                            <a:pt x="1243" y="340"/>
                          </a:lnTo>
                          <a:lnTo>
                            <a:pt x="1230" y="322"/>
                          </a:lnTo>
                          <a:lnTo>
                            <a:pt x="1213" y="315"/>
                          </a:lnTo>
                          <a:lnTo>
                            <a:pt x="1190" y="307"/>
                          </a:lnTo>
                          <a:lnTo>
                            <a:pt x="1180" y="305"/>
                          </a:lnTo>
                          <a:lnTo>
                            <a:pt x="1153" y="280"/>
                          </a:lnTo>
                          <a:lnTo>
                            <a:pt x="1118" y="250"/>
                          </a:lnTo>
                          <a:lnTo>
                            <a:pt x="1095" y="225"/>
                          </a:lnTo>
                          <a:lnTo>
                            <a:pt x="1073" y="217"/>
                          </a:lnTo>
                          <a:lnTo>
                            <a:pt x="1060" y="205"/>
                          </a:lnTo>
                          <a:lnTo>
                            <a:pt x="1048" y="180"/>
                          </a:lnTo>
                          <a:lnTo>
                            <a:pt x="1018" y="142"/>
                          </a:lnTo>
                          <a:lnTo>
                            <a:pt x="1010" y="117"/>
                          </a:lnTo>
                          <a:lnTo>
                            <a:pt x="985" y="95"/>
                          </a:lnTo>
                          <a:lnTo>
                            <a:pt x="975" y="72"/>
                          </a:lnTo>
                          <a:lnTo>
                            <a:pt x="963" y="55"/>
                          </a:lnTo>
                          <a:lnTo>
                            <a:pt x="938" y="37"/>
                          </a:lnTo>
                          <a:lnTo>
                            <a:pt x="913" y="10"/>
                          </a:lnTo>
                          <a:lnTo>
                            <a:pt x="893" y="0"/>
                          </a:lnTo>
                          <a:lnTo>
                            <a:pt x="838" y="2"/>
                          </a:lnTo>
                          <a:lnTo>
                            <a:pt x="818" y="2"/>
                          </a:lnTo>
                          <a:lnTo>
                            <a:pt x="790" y="22"/>
                          </a:lnTo>
                          <a:lnTo>
                            <a:pt x="805" y="40"/>
                          </a:lnTo>
                          <a:lnTo>
                            <a:pt x="785" y="65"/>
                          </a:lnTo>
                          <a:lnTo>
                            <a:pt x="733" y="132"/>
                          </a:lnTo>
                          <a:lnTo>
                            <a:pt x="705" y="147"/>
                          </a:lnTo>
                          <a:lnTo>
                            <a:pt x="633" y="155"/>
                          </a:lnTo>
                          <a:lnTo>
                            <a:pt x="600" y="165"/>
                          </a:lnTo>
                          <a:lnTo>
                            <a:pt x="583" y="180"/>
                          </a:lnTo>
                          <a:lnTo>
                            <a:pt x="575" y="195"/>
                          </a:lnTo>
                          <a:lnTo>
                            <a:pt x="548" y="187"/>
                          </a:lnTo>
                          <a:lnTo>
                            <a:pt x="503" y="195"/>
                          </a:lnTo>
                          <a:lnTo>
                            <a:pt x="473" y="192"/>
                          </a:lnTo>
                          <a:lnTo>
                            <a:pt x="448" y="175"/>
                          </a:lnTo>
                          <a:lnTo>
                            <a:pt x="430" y="155"/>
                          </a:lnTo>
                          <a:lnTo>
                            <a:pt x="415" y="147"/>
                          </a:lnTo>
                          <a:lnTo>
                            <a:pt x="428" y="130"/>
                          </a:lnTo>
                          <a:lnTo>
                            <a:pt x="408" y="110"/>
                          </a:lnTo>
                          <a:lnTo>
                            <a:pt x="390" y="107"/>
                          </a:lnTo>
                          <a:lnTo>
                            <a:pt x="375" y="105"/>
                          </a:lnTo>
                          <a:lnTo>
                            <a:pt x="373" y="110"/>
                          </a:lnTo>
                          <a:lnTo>
                            <a:pt x="385" y="125"/>
                          </a:lnTo>
                          <a:lnTo>
                            <a:pt x="378" y="135"/>
                          </a:lnTo>
                          <a:lnTo>
                            <a:pt x="385" y="157"/>
                          </a:lnTo>
                          <a:lnTo>
                            <a:pt x="390" y="180"/>
                          </a:lnTo>
                          <a:lnTo>
                            <a:pt x="390" y="200"/>
                          </a:lnTo>
                          <a:lnTo>
                            <a:pt x="385" y="202"/>
                          </a:lnTo>
                          <a:lnTo>
                            <a:pt x="373" y="212"/>
                          </a:lnTo>
                          <a:lnTo>
                            <a:pt x="368" y="230"/>
                          </a:lnTo>
                          <a:lnTo>
                            <a:pt x="368" y="250"/>
                          </a:lnTo>
                          <a:lnTo>
                            <a:pt x="365" y="262"/>
                          </a:lnTo>
                          <a:lnTo>
                            <a:pt x="345" y="257"/>
                          </a:lnTo>
                          <a:lnTo>
                            <a:pt x="320" y="245"/>
                          </a:lnTo>
                          <a:lnTo>
                            <a:pt x="305" y="257"/>
                          </a:lnTo>
                          <a:lnTo>
                            <a:pt x="280" y="242"/>
                          </a:lnTo>
                          <a:lnTo>
                            <a:pt x="268" y="237"/>
                          </a:lnTo>
                          <a:lnTo>
                            <a:pt x="250" y="250"/>
                          </a:lnTo>
                          <a:lnTo>
                            <a:pt x="235" y="250"/>
                          </a:lnTo>
                          <a:lnTo>
                            <a:pt x="235" y="237"/>
                          </a:lnTo>
                          <a:lnTo>
                            <a:pt x="175" y="180"/>
                          </a:lnTo>
                          <a:lnTo>
                            <a:pt x="160" y="180"/>
                          </a:lnTo>
                          <a:lnTo>
                            <a:pt x="150" y="187"/>
                          </a:lnTo>
                          <a:lnTo>
                            <a:pt x="128" y="200"/>
                          </a:lnTo>
                          <a:lnTo>
                            <a:pt x="110" y="202"/>
                          </a:lnTo>
                          <a:lnTo>
                            <a:pt x="95" y="185"/>
                          </a:lnTo>
                          <a:lnTo>
                            <a:pt x="53" y="185"/>
                          </a:lnTo>
                          <a:lnTo>
                            <a:pt x="25" y="200"/>
                          </a:lnTo>
                          <a:close/>
                        </a:path>
                      </a:pathLst>
                    </a:custGeom>
                    <a:solidFill>
                      <a:srgbClr val="0000FF"/>
                    </a:solidFill>
                    <a:ln w="9525">
                      <a:solidFill>
                        <a:srgbClr val="000000"/>
                      </a:solidFill>
                      <a:round/>
                      <a:headEnd/>
                      <a:tailEnd/>
                    </a:ln>
                  </p:spPr>
                  <p:txBody>
                    <a:bodyPr/>
                    <a:lstStyle/>
                    <a:p>
                      <a:endParaRPr lang="zh-CN" altLang="en-US"/>
                    </a:p>
                  </p:txBody>
                </p:sp>
              </p:grpSp>
              <p:grpSp>
                <p:nvGrpSpPr>
                  <p:cNvPr id="28720" name="Group 103"/>
                  <p:cNvGrpSpPr>
                    <a:grpSpLocks noChangeAspect="1"/>
                  </p:cNvGrpSpPr>
                  <p:nvPr/>
                </p:nvGrpSpPr>
                <p:grpSpPr bwMode="auto">
                  <a:xfrm>
                    <a:off x="7675" y="1525"/>
                    <a:ext cx="367" cy="554"/>
                    <a:chOff x="2543" y="3145"/>
                    <a:chExt cx="853" cy="1428"/>
                  </a:xfrm>
                </p:grpSpPr>
                <p:sp>
                  <p:nvSpPr>
                    <p:cNvPr id="28724" name="Freeform 104"/>
                    <p:cNvSpPr>
                      <a:spLocks noChangeAspect="1"/>
                    </p:cNvSpPr>
                    <p:nvPr/>
                  </p:nvSpPr>
                  <p:spPr bwMode="auto">
                    <a:xfrm>
                      <a:off x="2543" y="3163"/>
                      <a:ext cx="853" cy="1410"/>
                    </a:xfrm>
                    <a:custGeom>
                      <a:avLst/>
                      <a:gdLst>
                        <a:gd name="T0" fmla="*/ 278 w 853"/>
                        <a:gd name="T1" fmla="*/ 975 h 1410"/>
                        <a:gd name="T2" fmla="*/ 183 w 853"/>
                        <a:gd name="T3" fmla="*/ 1040 h 1410"/>
                        <a:gd name="T4" fmla="*/ 158 w 853"/>
                        <a:gd name="T5" fmla="*/ 1097 h 1410"/>
                        <a:gd name="T6" fmla="*/ 213 w 853"/>
                        <a:gd name="T7" fmla="*/ 1130 h 1410"/>
                        <a:gd name="T8" fmla="*/ 260 w 853"/>
                        <a:gd name="T9" fmla="*/ 1152 h 1410"/>
                        <a:gd name="T10" fmla="*/ 340 w 853"/>
                        <a:gd name="T11" fmla="*/ 1167 h 1410"/>
                        <a:gd name="T12" fmla="*/ 288 w 853"/>
                        <a:gd name="T13" fmla="*/ 1232 h 1410"/>
                        <a:gd name="T14" fmla="*/ 165 w 853"/>
                        <a:gd name="T15" fmla="*/ 1197 h 1410"/>
                        <a:gd name="T16" fmla="*/ 78 w 853"/>
                        <a:gd name="T17" fmla="*/ 1270 h 1410"/>
                        <a:gd name="T18" fmla="*/ 3 w 853"/>
                        <a:gd name="T19" fmla="*/ 1307 h 1410"/>
                        <a:gd name="T20" fmla="*/ 43 w 853"/>
                        <a:gd name="T21" fmla="*/ 1340 h 1410"/>
                        <a:gd name="T22" fmla="*/ 113 w 853"/>
                        <a:gd name="T23" fmla="*/ 1330 h 1410"/>
                        <a:gd name="T24" fmla="*/ 208 w 853"/>
                        <a:gd name="T25" fmla="*/ 1370 h 1410"/>
                        <a:gd name="T26" fmla="*/ 280 w 853"/>
                        <a:gd name="T27" fmla="*/ 1305 h 1410"/>
                        <a:gd name="T28" fmla="*/ 345 w 853"/>
                        <a:gd name="T29" fmla="*/ 1345 h 1410"/>
                        <a:gd name="T30" fmla="*/ 435 w 853"/>
                        <a:gd name="T31" fmla="*/ 1357 h 1410"/>
                        <a:gd name="T32" fmla="*/ 503 w 853"/>
                        <a:gd name="T33" fmla="*/ 1352 h 1410"/>
                        <a:gd name="T34" fmla="*/ 595 w 853"/>
                        <a:gd name="T35" fmla="*/ 1390 h 1410"/>
                        <a:gd name="T36" fmla="*/ 673 w 853"/>
                        <a:gd name="T37" fmla="*/ 1397 h 1410"/>
                        <a:gd name="T38" fmla="*/ 753 w 853"/>
                        <a:gd name="T39" fmla="*/ 1370 h 1410"/>
                        <a:gd name="T40" fmla="*/ 720 w 853"/>
                        <a:gd name="T41" fmla="*/ 1305 h 1410"/>
                        <a:gd name="T42" fmla="*/ 723 w 853"/>
                        <a:gd name="T43" fmla="*/ 1262 h 1410"/>
                        <a:gd name="T44" fmla="*/ 825 w 853"/>
                        <a:gd name="T45" fmla="*/ 1197 h 1410"/>
                        <a:gd name="T46" fmla="*/ 853 w 853"/>
                        <a:gd name="T47" fmla="*/ 1105 h 1410"/>
                        <a:gd name="T48" fmla="*/ 780 w 853"/>
                        <a:gd name="T49" fmla="*/ 1057 h 1410"/>
                        <a:gd name="T50" fmla="*/ 728 w 853"/>
                        <a:gd name="T51" fmla="*/ 1052 h 1410"/>
                        <a:gd name="T52" fmla="*/ 745 w 853"/>
                        <a:gd name="T53" fmla="*/ 965 h 1410"/>
                        <a:gd name="T54" fmla="*/ 745 w 853"/>
                        <a:gd name="T55" fmla="*/ 847 h 1410"/>
                        <a:gd name="T56" fmla="*/ 668 w 853"/>
                        <a:gd name="T57" fmla="*/ 707 h 1410"/>
                        <a:gd name="T58" fmla="*/ 668 w 853"/>
                        <a:gd name="T59" fmla="*/ 600 h 1410"/>
                        <a:gd name="T60" fmla="*/ 643 w 853"/>
                        <a:gd name="T61" fmla="*/ 515 h 1410"/>
                        <a:gd name="T62" fmla="*/ 563 w 853"/>
                        <a:gd name="T63" fmla="*/ 470 h 1410"/>
                        <a:gd name="T64" fmla="*/ 555 w 853"/>
                        <a:gd name="T65" fmla="*/ 435 h 1410"/>
                        <a:gd name="T66" fmla="*/ 625 w 853"/>
                        <a:gd name="T67" fmla="*/ 445 h 1410"/>
                        <a:gd name="T68" fmla="*/ 735 w 853"/>
                        <a:gd name="T69" fmla="*/ 312 h 1410"/>
                        <a:gd name="T70" fmla="*/ 728 w 853"/>
                        <a:gd name="T71" fmla="*/ 227 h 1410"/>
                        <a:gd name="T72" fmla="*/ 625 w 853"/>
                        <a:gd name="T73" fmla="*/ 185 h 1410"/>
                        <a:gd name="T74" fmla="*/ 570 w 853"/>
                        <a:gd name="T75" fmla="*/ 190 h 1410"/>
                        <a:gd name="T76" fmla="*/ 600 w 853"/>
                        <a:gd name="T77" fmla="*/ 135 h 1410"/>
                        <a:gd name="T78" fmla="*/ 710 w 853"/>
                        <a:gd name="T79" fmla="*/ 70 h 1410"/>
                        <a:gd name="T80" fmla="*/ 640 w 853"/>
                        <a:gd name="T81" fmla="*/ 25 h 1410"/>
                        <a:gd name="T82" fmla="*/ 525 w 853"/>
                        <a:gd name="T83" fmla="*/ 40 h 1410"/>
                        <a:gd name="T84" fmla="*/ 470 w 853"/>
                        <a:gd name="T85" fmla="*/ 90 h 1410"/>
                        <a:gd name="T86" fmla="*/ 435 w 853"/>
                        <a:gd name="T87" fmla="*/ 157 h 1410"/>
                        <a:gd name="T88" fmla="*/ 345 w 853"/>
                        <a:gd name="T89" fmla="*/ 270 h 1410"/>
                        <a:gd name="T90" fmla="*/ 403 w 853"/>
                        <a:gd name="T91" fmla="*/ 292 h 1410"/>
                        <a:gd name="T92" fmla="*/ 320 w 853"/>
                        <a:gd name="T93" fmla="*/ 435 h 1410"/>
                        <a:gd name="T94" fmla="*/ 348 w 853"/>
                        <a:gd name="T95" fmla="*/ 455 h 1410"/>
                        <a:gd name="T96" fmla="*/ 400 w 853"/>
                        <a:gd name="T97" fmla="*/ 487 h 1410"/>
                        <a:gd name="T98" fmla="*/ 340 w 853"/>
                        <a:gd name="T99" fmla="*/ 572 h 1410"/>
                        <a:gd name="T100" fmla="*/ 425 w 853"/>
                        <a:gd name="T101" fmla="*/ 627 h 1410"/>
                        <a:gd name="T102" fmla="*/ 478 w 853"/>
                        <a:gd name="T103" fmla="*/ 645 h 1410"/>
                        <a:gd name="T104" fmla="*/ 460 w 853"/>
                        <a:gd name="T105" fmla="*/ 767 h 1410"/>
                        <a:gd name="T106" fmla="*/ 455 w 853"/>
                        <a:gd name="T107" fmla="*/ 850 h 1410"/>
                        <a:gd name="T108" fmla="*/ 418 w 853"/>
                        <a:gd name="T109" fmla="*/ 887 h 141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53"/>
                        <a:gd name="T166" fmla="*/ 0 h 1410"/>
                        <a:gd name="T167" fmla="*/ 853 w 853"/>
                        <a:gd name="T168" fmla="*/ 1410 h 141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53" h="1410">
                          <a:moveTo>
                            <a:pt x="255" y="905"/>
                          </a:moveTo>
                          <a:lnTo>
                            <a:pt x="295" y="940"/>
                          </a:lnTo>
                          <a:lnTo>
                            <a:pt x="278" y="975"/>
                          </a:lnTo>
                          <a:lnTo>
                            <a:pt x="253" y="1002"/>
                          </a:lnTo>
                          <a:lnTo>
                            <a:pt x="213" y="1022"/>
                          </a:lnTo>
                          <a:lnTo>
                            <a:pt x="183" y="1040"/>
                          </a:lnTo>
                          <a:lnTo>
                            <a:pt x="150" y="1042"/>
                          </a:lnTo>
                          <a:lnTo>
                            <a:pt x="135" y="1057"/>
                          </a:lnTo>
                          <a:lnTo>
                            <a:pt x="158" y="1097"/>
                          </a:lnTo>
                          <a:lnTo>
                            <a:pt x="198" y="1097"/>
                          </a:lnTo>
                          <a:lnTo>
                            <a:pt x="213" y="1102"/>
                          </a:lnTo>
                          <a:lnTo>
                            <a:pt x="213" y="1130"/>
                          </a:lnTo>
                          <a:lnTo>
                            <a:pt x="235" y="1130"/>
                          </a:lnTo>
                          <a:lnTo>
                            <a:pt x="250" y="1122"/>
                          </a:lnTo>
                          <a:lnTo>
                            <a:pt x="260" y="1152"/>
                          </a:lnTo>
                          <a:lnTo>
                            <a:pt x="280" y="1175"/>
                          </a:lnTo>
                          <a:lnTo>
                            <a:pt x="315" y="1175"/>
                          </a:lnTo>
                          <a:lnTo>
                            <a:pt x="340" y="1167"/>
                          </a:lnTo>
                          <a:lnTo>
                            <a:pt x="363" y="1175"/>
                          </a:lnTo>
                          <a:lnTo>
                            <a:pt x="308" y="1222"/>
                          </a:lnTo>
                          <a:lnTo>
                            <a:pt x="288" y="1232"/>
                          </a:lnTo>
                          <a:lnTo>
                            <a:pt x="260" y="1222"/>
                          </a:lnTo>
                          <a:lnTo>
                            <a:pt x="198" y="1197"/>
                          </a:lnTo>
                          <a:lnTo>
                            <a:pt x="165" y="1197"/>
                          </a:lnTo>
                          <a:lnTo>
                            <a:pt x="135" y="1222"/>
                          </a:lnTo>
                          <a:lnTo>
                            <a:pt x="98" y="1252"/>
                          </a:lnTo>
                          <a:lnTo>
                            <a:pt x="78" y="1270"/>
                          </a:lnTo>
                          <a:lnTo>
                            <a:pt x="53" y="1277"/>
                          </a:lnTo>
                          <a:lnTo>
                            <a:pt x="25" y="1292"/>
                          </a:lnTo>
                          <a:lnTo>
                            <a:pt x="3" y="1307"/>
                          </a:lnTo>
                          <a:lnTo>
                            <a:pt x="0" y="1320"/>
                          </a:lnTo>
                          <a:lnTo>
                            <a:pt x="25" y="1322"/>
                          </a:lnTo>
                          <a:lnTo>
                            <a:pt x="43" y="1340"/>
                          </a:lnTo>
                          <a:lnTo>
                            <a:pt x="65" y="1352"/>
                          </a:lnTo>
                          <a:lnTo>
                            <a:pt x="90" y="1340"/>
                          </a:lnTo>
                          <a:lnTo>
                            <a:pt x="113" y="1330"/>
                          </a:lnTo>
                          <a:lnTo>
                            <a:pt x="135" y="1332"/>
                          </a:lnTo>
                          <a:lnTo>
                            <a:pt x="173" y="1355"/>
                          </a:lnTo>
                          <a:lnTo>
                            <a:pt x="208" y="1370"/>
                          </a:lnTo>
                          <a:lnTo>
                            <a:pt x="230" y="1355"/>
                          </a:lnTo>
                          <a:lnTo>
                            <a:pt x="243" y="1327"/>
                          </a:lnTo>
                          <a:lnTo>
                            <a:pt x="280" y="1305"/>
                          </a:lnTo>
                          <a:lnTo>
                            <a:pt x="305" y="1305"/>
                          </a:lnTo>
                          <a:lnTo>
                            <a:pt x="328" y="1330"/>
                          </a:lnTo>
                          <a:lnTo>
                            <a:pt x="345" y="1345"/>
                          </a:lnTo>
                          <a:lnTo>
                            <a:pt x="373" y="1345"/>
                          </a:lnTo>
                          <a:lnTo>
                            <a:pt x="410" y="1347"/>
                          </a:lnTo>
                          <a:lnTo>
                            <a:pt x="435" y="1357"/>
                          </a:lnTo>
                          <a:lnTo>
                            <a:pt x="460" y="1340"/>
                          </a:lnTo>
                          <a:lnTo>
                            <a:pt x="480" y="1340"/>
                          </a:lnTo>
                          <a:lnTo>
                            <a:pt x="503" y="1352"/>
                          </a:lnTo>
                          <a:lnTo>
                            <a:pt x="525" y="1377"/>
                          </a:lnTo>
                          <a:lnTo>
                            <a:pt x="558" y="1382"/>
                          </a:lnTo>
                          <a:lnTo>
                            <a:pt x="595" y="1390"/>
                          </a:lnTo>
                          <a:lnTo>
                            <a:pt x="620" y="1402"/>
                          </a:lnTo>
                          <a:lnTo>
                            <a:pt x="650" y="1410"/>
                          </a:lnTo>
                          <a:lnTo>
                            <a:pt x="673" y="1397"/>
                          </a:lnTo>
                          <a:lnTo>
                            <a:pt x="705" y="1377"/>
                          </a:lnTo>
                          <a:lnTo>
                            <a:pt x="728" y="1375"/>
                          </a:lnTo>
                          <a:lnTo>
                            <a:pt x="753" y="1370"/>
                          </a:lnTo>
                          <a:lnTo>
                            <a:pt x="775" y="1347"/>
                          </a:lnTo>
                          <a:lnTo>
                            <a:pt x="760" y="1327"/>
                          </a:lnTo>
                          <a:lnTo>
                            <a:pt x="720" y="1305"/>
                          </a:lnTo>
                          <a:lnTo>
                            <a:pt x="705" y="1292"/>
                          </a:lnTo>
                          <a:lnTo>
                            <a:pt x="705" y="1277"/>
                          </a:lnTo>
                          <a:lnTo>
                            <a:pt x="723" y="1262"/>
                          </a:lnTo>
                          <a:lnTo>
                            <a:pt x="753" y="1260"/>
                          </a:lnTo>
                          <a:lnTo>
                            <a:pt x="780" y="1245"/>
                          </a:lnTo>
                          <a:lnTo>
                            <a:pt x="825" y="1197"/>
                          </a:lnTo>
                          <a:lnTo>
                            <a:pt x="845" y="1172"/>
                          </a:lnTo>
                          <a:lnTo>
                            <a:pt x="853" y="1130"/>
                          </a:lnTo>
                          <a:lnTo>
                            <a:pt x="853" y="1105"/>
                          </a:lnTo>
                          <a:lnTo>
                            <a:pt x="833" y="1087"/>
                          </a:lnTo>
                          <a:lnTo>
                            <a:pt x="805" y="1067"/>
                          </a:lnTo>
                          <a:lnTo>
                            <a:pt x="780" y="1057"/>
                          </a:lnTo>
                          <a:lnTo>
                            <a:pt x="753" y="1060"/>
                          </a:lnTo>
                          <a:lnTo>
                            <a:pt x="735" y="1070"/>
                          </a:lnTo>
                          <a:lnTo>
                            <a:pt x="728" y="1052"/>
                          </a:lnTo>
                          <a:lnTo>
                            <a:pt x="743" y="1025"/>
                          </a:lnTo>
                          <a:lnTo>
                            <a:pt x="748" y="1002"/>
                          </a:lnTo>
                          <a:lnTo>
                            <a:pt x="745" y="965"/>
                          </a:lnTo>
                          <a:lnTo>
                            <a:pt x="743" y="912"/>
                          </a:lnTo>
                          <a:lnTo>
                            <a:pt x="753" y="870"/>
                          </a:lnTo>
                          <a:lnTo>
                            <a:pt x="745" y="847"/>
                          </a:lnTo>
                          <a:lnTo>
                            <a:pt x="728" y="815"/>
                          </a:lnTo>
                          <a:lnTo>
                            <a:pt x="685" y="742"/>
                          </a:lnTo>
                          <a:lnTo>
                            <a:pt x="668" y="707"/>
                          </a:lnTo>
                          <a:lnTo>
                            <a:pt x="660" y="667"/>
                          </a:lnTo>
                          <a:lnTo>
                            <a:pt x="658" y="642"/>
                          </a:lnTo>
                          <a:lnTo>
                            <a:pt x="668" y="600"/>
                          </a:lnTo>
                          <a:lnTo>
                            <a:pt x="668" y="567"/>
                          </a:lnTo>
                          <a:lnTo>
                            <a:pt x="660" y="532"/>
                          </a:lnTo>
                          <a:lnTo>
                            <a:pt x="643" y="515"/>
                          </a:lnTo>
                          <a:lnTo>
                            <a:pt x="610" y="482"/>
                          </a:lnTo>
                          <a:lnTo>
                            <a:pt x="588" y="472"/>
                          </a:lnTo>
                          <a:lnTo>
                            <a:pt x="563" y="470"/>
                          </a:lnTo>
                          <a:lnTo>
                            <a:pt x="545" y="465"/>
                          </a:lnTo>
                          <a:lnTo>
                            <a:pt x="545" y="447"/>
                          </a:lnTo>
                          <a:lnTo>
                            <a:pt x="555" y="435"/>
                          </a:lnTo>
                          <a:lnTo>
                            <a:pt x="583" y="432"/>
                          </a:lnTo>
                          <a:lnTo>
                            <a:pt x="608" y="440"/>
                          </a:lnTo>
                          <a:lnTo>
                            <a:pt x="625" y="445"/>
                          </a:lnTo>
                          <a:lnTo>
                            <a:pt x="635" y="427"/>
                          </a:lnTo>
                          <a:lnTo>
                            <a:pt x="633" y="407"/>
                          </a:lnTo>
                          <a:lnTo>
                            <a:pt x="735" y="312"/>
                          </a:lnTo>
                          <a:lnTo>
                            <a:pt x="753" y="290"/>
                          </a:lnTo>
                          <a:lnTo>
                            <a:pt x="753" y="247"/>
                          </a:lnTo>
                          <a:lnTo>
                            <a:pt x="728" y="227"/>
                          </a:lnTo>
                          <a:lnTo>
                            <a:pt x="698" y="222"/>
                          </a:lnTo>
                          <a:lnTo>
                            <a:pt x="673" y="185"/>
                          </a:lnTo>
                          <a:lnTo>
                            <a:pt x="625" y="185"/>
                          </a:lnTo>
                          <a:lnTo>
                            <a:pt x="580" y="192"/>
                          </a:lnTo>
                          <a:lnTo>
                            <a:pt x="570" y="190"/>
                          </a:lnTo>
                          <a:lnTo>
                            <a:pt x="558" y="172"/>
                          </a:lnTo>
                          <a:lnTo>
                            <a:pt x="580" y="157"/>
                          </a:lnTo>
                          <a:lnTo>
                            <a:pt x="600" y="135"/>
                          </a:lnTo>
                          <a:lnTo>
                            <a:pt x="643" y="97"/>
                          </a:lnTo>
                          <a:lnTo>
                            <a:pt x="678" y="95"/>
                          </a:lnTo>
                          <a:lnTo>
                            <a:pt x="710" y="70"/>
                          </a:lnTo>
                          <a:lnTo>
                            <a:pt x="743" y="45"/>
                          </a:lnTo>
                          <a:lnTo>
                            <a:pt x="670" y="27"/>
                          </a:lnTo>
                          <a:lnTo>
                            <a:pt x="640" y="25"/>
                          </a:lnTo>
                          <a:lnTo>
                            <a:pt x="603" y="20"/>
                          </a:lnTo>
                          <a:lnTo>
                            <a:pt x="563" y="0"/>
                          </a:lnTo>
                          <a:lnTo>
                            <a:pt x="525" y="40"/>
                          </a:lnTo>
                          <a:lnTo>
                            <a:pt x="525" y="62"/>
                          </a:lnTo>
                          <a:lnTo>
                            <a:pt x="505" y="70"/>
                          </a:lnTo>
                          <a:lnTo>
                            <a:pt x="470" y="90"/>
                          </a:lnTo>
                          <a:lnTo>
                            <a:pt x="440" y="102"/>
                          </a:lnTo>
                          <a:lnTo>
                            <a:pt x="440" y="132"/>
                          </a:lnTo>
                          <a:lnTo>
                            <a:pt x="435" y="157"/>
                          </a:lnTo>
                          <a:lnTo>
                            <a:pt x="408" y="197"/>
                          </a:lnTo>
                          <a:lnTo>
                            <a:pt x="363" y="245"/>
                          </a:lnTo>
                          <a:lnTo>
                            <a:pt x="345" y="270"/>
                          </a:lnTo>
                          <a:lnTo>
                            <a:pt x="353" y="287"/>
                          </a:lnTo>
                          <a:lnTo>
                            <a:pt x="400" y="282"/>
                          </a:lnTo>
                          <a:lnTo>
                            <a:pt x="403" y="292"/>
                          </a:lnTo>
                          <a:lnTo>
                            <a:pt x="403" y="312"/>
                          </a:lnTo>
                          <a:lnTo>
                            <a:pt x="340" y="392"/>
                          </a:lnTo>
                          <a:lnTo>
                            <a:pt x="320" y="435"/>
                          </a:lnTo>
                          <a:lnTo>
                            <a:pt x="305" y="472"/>
                          </a:lnTo>
                          <a:lnTo>
                            <a:pt x="320" y="490"/>
                          </a:lnTo>
                          <a:lnTo>
                            <a:pt x="348" y="455"/>
                          </a:lnTo>
                          <a:lnTo>
                            <a:pt x="378" y="415"/>
                          </a:lnTo>
                          <a:lnTo>
                            <a:pt x="398" y="427"/>
                          </a:lnTo>
                          <a:lnTo>
                            <a:pt x="400" y="487"/>
                          </a:lnTo>
                          <a:lnTo>
                            <a:pt x="403" y="525"/>
                          </a:lnTo>
                          <a:lnTo>
                            <a:pt x="365" y="547"/>
                          </a:lnTo>
                          <a:lnTo>
                            <a:pt x="340" y="572"/>
                          </a:lnTo>
                          <a:lnTo>
                            <a:pt x="333" y="592"/>
                          </a:lnTo>
                          <a:lnTo>
                            <a:pt x="383" y="635"/>
                          </a:lnTo>
                          <a:lnTo>
                            <a:pt x="425" y="627"/>
                          </a:lnTo>
                          <a:lnTo>
                            <a:pt x="435" y="650"/>
                          </a:lnTo>
                          <a:lnTo>
                            <a:pt x="480" y="622"/>
                          </a:lnTo>
                          <a:lnTo>
                            <a:pt x="478" y="645"/>
                          </a:lnTo>
                          <a:lnTo>
                            <a:pt x="440" y="690"/>
                          </a:lnTo>
                          <a:lnTo>
                            <a:pt x="455" y="740"/>
                          </a:lnTo>
                          <a:lnTo>
                            <a:pt x="460" y="767"/>
                          </a:lnTo>
                          <a:lnTo>
                            <a:pt x="500" y="770"/>
                          </a:lnTo>
                          <a:lnTo>
                            <a:pt x="503" y="795"/>
                          </a:lnTo>
                          <a:lnTo>
                            <a:pt x="455" y="850"/>
                          </a:lnTo>
                          <a:lnTo>
                            <a:pt x="440" y="842"/>
                          </a:lnTo>
                          <a:lnTo>
                            <a:pt x="423" y="860"/>
                          </a:lnTo>
                          <a:lnTo>
                            <a:pt x="418" y="887"/>
                          </a:lnTo>
                          <a:lnTo>
                            <a:pt x="373" y="862"/>
                          </a:lnTo>
                          <a:lnTo>
                            <a:pt x="255" y="905"/>
                          </a:lnTo>
                          <a:close/>
                        </a:path>
                      </a:pathLst>
                    </a:custGeom>
                    <a:solidFill>
                      <a:srgbClr val="0000FF"/>
                    </a:solidFill>
                    <a:ln w="9525">
                      <a:solidFill>
                        <a:srgbClr val="000000"/>
                      </a:solidFill>
                      <a:round/>
                      <a:headEnd/>
                      <a:tailEnd/>
                    </a:ln>
                  </p:spPr>
                  <p:txBody>
                    <a:bodyPr/>
                    <a:lstStyle/>
                    <a:p>
                      <a:endParaRPr lang="zh-CN" altLang="en-US"/>
                    </a:p>
                  </p:txBody>
                </p:sp>
                <p:sp>
                  <p:nvSpPr>
                    <p:cNvPr id="28725" name="Freeform 105"/>
                    <p:cNvSpPr>
                      <a:spLocks noChangeAspect="1"/>
                    </p:cNvSpPr>
                    <p:nvPr/>
                  </p:nvSpPr>
                  <p:spPr bwMode="auto">
                    <a:xfrm>
                      <a:off x="2851" y="3845"/>
                      <a:ext cx="70" cy="53"/>
                    </a:xfrm>
                    <a:custGeom>
                      <a:avLst/>
                      <a:gdLst>
                        <a:gd name="T0" fmla="*/ 37 w 70"/>
                        <a:gd name="T1" fmla="*/ 0 h 53"/>
                        <a:gd name="T2" fmla="*/ 67 w 70"/>
                        <a:gd name="T3" fmla="*/ 5 h 53"/>
                        <a:gd name="T4" fmla="*/ 70 w 70"/>
                        <a:gd name="T5" fmla="*/ 23 h 53"/>
                        <a:gd name="T6" fmla="*/ 37 w 70"/>
                        <a:gd name="T7" fmla="*/ 45 h 53"/>
                        <a:gd name="T8" fmla="*/ 5 w 70"/>
                        <a:gd name="T9" fmla="*/ 53 h 53"/>
                        <a:gd name="T10" fmla="*/ 0 w 70"/>
                        <a:gd name="T11" fmla="*/ 30 h 53"/>
                        <a:gd name="T12" fmla="*/ 37 w 70"/>
                        <a:gd name="T13" fmla="*/ 0 h 53"/>
                        <a:gd name="T14" fmla="*/ 0 60000 65536"/>
                        <a:gd name="T15" fmla="*/ 0 60000 65536"/>
                        <a:gd name="T16" fmla="*/ 0 60000 65536"/>
                        <a:gd name="T17" fmla="*/ 0 60000 65536"/>
                        <a:gd name="T18" fmla="*/ 0 60000 65536"/>
                        <a:gd name="T19" fmla="*/ 0 60000 65536"/>
                        <a:gd name="T20" fmla="*/ 0 60000 65536"/>
                        <a:gd name="T21" fmla="*/ 0 w 70"/>
                        <a:gd name="T22" fmla="*/ 0 h 53"/>
                        <a:gd name="T23" fmla="*/ 70 w 70"/>
                        <a:gd name="T24" fmla="*/ 53 h 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0" h="53">
                          <a:moveTo>
                            <a:pt x="37" y="0"/>
                          </a:moveTo>
                          <a:lnTo>
                            <a:pt x="67" y="5"/>
                          </a:lnTo>
                          <a:lnTo>
                            <a:pt x="70" y="23"/>
                          </a:lnTo>
                          <a:lnTo>
                            <a:pt x="37" y="45"/>
                          </a:lnTo>
                          <a:lnTo>
                            <a:pt x="5" y="53"/>
                          </a:lnTo>
                          <a:lnTo>
                            <a:pt x="0" y="30"/>
                          </a:lnTo>
                          <a:lnTo>
                            <a:pt x="37" y="0"/>
                          </a:lnTo>
                          <a:close/>
                        </a:path>
                      </a:pathLst>
                    </a:custGeom>
                    <a:solidFill>
                      <a:srgbClr val="0000FF"/>
                    </a:solidFill>
                    <a:ln w="9525">
                      <a:solidFill>
                        <a:srgbClr val="000000"/>
                      </a:solidFill>
                      <a:round/>
                      <a:headEnd/>
                      <a:tailEnd/>
                    </a:ln>
                  </p:spPr>
                  <p:txBody>
                    <a:bodyPr/>
                    <a:lstStyle/>
                    <a:p>
                      <a:endParaRPr lang="zh-CN" altLang="en-US"/>
                    </a:p>
                  </p:txBody>
                </p:sp>
                <p:sp>
                  <p:nvSpPr>
                    <p:cNvPr id="28726" name="Freeform 106"/>
                    <p:cNvSpPr>
                      <a:spLocks noChangeAspect="1"/>
                    </p:cNvSpPr>
                    <p:nvPr/>
                  </p:nvSpPr>
                  <p:spPr bwMode="auto">
                    <a:xfrm>
                      <a:off x="2803" y="3515"/>
                      <a:ext cx="70" cy="50"/>
                    </a:xfrm>
                    <a:custGeom>
                      <a:avLst/>
                      <a:gdLst>
                        <a:gd name="T0" fmla="*/ 58 w 70"/>
                        <a:gd name="T1" fmla="*/ 0 h 50"/>
                        <a:gd name="T2" fmla="*/ 70 w 70"/>
                        <a:gd name="T3" fmla="*/ 25 h 50"/>
                        <a:gd name="T4" fmla="*/ 35 w 70"/>
                        <a:gd name="T5" fmla="*/ 43 h 50"/>
                        <a:gd name="T6" fmla="*/ 8 w 70"/>
                        <a:gd name="T7" fmla="*/ 50 h 50"/>
                        <a:gd name="T8" fmla="*/ 0 w 70"/>
                        <a:gd name="T9" fmla="*/ 25 h 50"/>
                        <a:gd name="T10" fmla="*/ 13 w 70"/>
                        <a:gd name="T11" fmla="*/ 10 h 50"/>
                        <a:gd name="T12" fmla="*/ 58 w 70"/>
                        <a:gd name="T13" fmla="*/ 0 h 50"/>
                        <a:gd name="T14" fmla="*/ 0 60000 65536"/>
                        <a:gd name="T15" fmla="*/ 0 60000 65536"/>
                        <a:gd name="T16" fmla="*/ 0 60000 65536"/>
                        <a:gd name="T17" fmla="*/ 0 60000 65536"/>
                        <a:gd name="T18" fmla="*/ 0 60000 65536"/>
                        <a:gd name="T19" fmla="*/ 0 60000 65536"/>
                        <a:gd name="T20" fmla="*/ 0 60000 65536"/>
                        <a:gd name="T21" fmla="*/ 0 w 70"/>
                        <a:gd name="T22" fmla="*/ 0 h 50"/>
                        <a:gd name="T23" fmla="*/ 70 w 70"/>
                        <a:gd name="T24" fmla="*/ 50 h 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0" h="50">
                          <a:moveTo>
                            <a:pt x="58" y="0"/>
                          </a:moveTo>
                          <a:lnTo>
                            <a:pt x="70" y="25"/>
                          </a:lnTo>
                          <a:lnTo>
                            <a:pt x="35" y="43"/>
                          </a:lnTo>
                          <a:lnTo>
                            <a:pt x="8" y="50"/>
                          </a:lnTo>
                          <a:lnTo>
                            <a:pt x="0" y="25"/>
                          </a:lnTo>
                          <a:lnTo>
                            <a:pt x="13" y="10"/>
                          </a:lnTo>
                          <a:lnTo>
                            <a:pt x="58" y="0"/>
                          </a:lnTo>
                          <a:close/>
                        </a:path>
                      </a:pathLst>
                    </a:custGeom>
                    <a:solidFill>
                      <a:srgbClr val="0000FF"/>
                    </a:solidFill>
                    <a:ln w="9525">
                      <a:solidFill>
                        <a:srgbClr val="000000"/>
                      </a:solidFill>
                      <a:round/>
                      <a:headEnd/>
                      <a:tailEnd/>
                    </a:ln>
                  </p:spPr>
                  <p:txBody>
                    <a:bodyPr/>
                    <a:lstStyle/>
                    <a:p>
                      <a:endParaRPr lang="zh-CN" altLang="en-US"/>
                    </a:p>
                  </p:txBody>
                </p:sp>
                <p:sp>
                  <p:nvSpPr>
                    <p:cNvPr id="28727" name="Freeform 107"/>
                    <p:cNvSpPr>
                      <a:spLocks noChangeAspect="1"/>
                    </p:cNvSpPr>
                    <p:nvPr/>
                  </p:nvSpPr>
                  <p:spPr bwMode="auto">
                    <a:xfrm>
                      <a:off x="2908" y="3258"/>
                      <a:ext cx="40" cy="97"/>
                    </a:xfrm>
                    <a:custGeom>
                      <a:avLst/>
                      <a:gdLst>
                        <a:gd name="T0" fmla="*/ 15 w 40"/>
                        <a:gd name="T1" fmla="*/ 97 h 97"/>
                        <a:gd name="T2" fmla="*/ 40 w 40"/>
                        <a:gd name="T3" fmla="*/ 72 h 97"/>
                        <a:gd name="T4" fmla="*/ 30 w 40"/>
                        <a:gd name="T5" fmla="*/ 40 h 97"/>
                        <a:gd name="T6" fmla="*/ 23 w 40"/>
                        <a:gd name="T7" fmla="*/ 25 h 97"/>
                        <a:gd name="T8" fmla="*/ 15 w 40"/>
                        <a:gd name="T9" fmla="*/ 0 h 97"/>
                        <a:gd name="T10" fmla="*/ 0 w 40"/>
                        <a:gd name="T11" fmla="*/ 10 h 97"/>
                        <a:gd name="T12" fmla="*/ 8 w 40"/>
                        <a:gd name="T13" fmla="*/ 45 h 97"/>
                        <a:gd name="T14" fmla="*/ 15 w 40"/>
                        <a:gd name="T15" fmla="*/ 97 h 97"/>
                        <a:gd name="T16" fmla="*/ 0 60000 65536"/>
                        <a:gd name="T17" fmla="*/ 0 60000 65536"/>
                        <a:gd name="T18" fmla="*/ 0 60000 65536"/>
                        <a:gd name="T19" fmla="*/ 0 60000 65536"/>
                        <a:gd name="T20" fmla="*/ 0 60000 65536"/>
                        <a:gd name="T21" fmla="*/ 0 60000 65536"/>
                        <a:gd name="T22" fmla="*/ 0 60000 65536"/>
                        <a:gd name="T23" fmla="*/ 0 60000 65536"/>
                        <a:gd name="T24" fmla="*/ 0 w 40"/>
                        <a:gd name="T25" fmla="*/ 0 h 97"/>
                        <a:gd name="T26" fmla="*/ 40 w 40"/>
                        <a:gd name="T27" fmla="*/ 97 h 9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 h="97">
                          <a:moveTo>
                            <a:pt x="15" y="97"/>
                          </a:moveTo>
                          <a:lnTo>
                            <a:pt x="40" y="72"/>
                          </a:lnTo>
                          <a:lnTo>
                            <a:pt x="30" y="40"/>
                          </a:lnTo>
                          <a:lnTo>
                            <a:pt x="23" y="25"/>
                          </a:lnTo>
                          <a:lnTo>
                            <a:pt x="15" y="0"/>
                          </a:lnTo>
                          <a:lnTo>
                            <a:pt x="0" y="10"/>
                          </a:lnTo>
                          <a:lnTo>
                            <a:pt x="8" y="45"/>
                          </a:lnTo>
                          <a:lnTo>
                            <a:pt x="15" y="97"/>
                          </a:lnTo>
                          <a:close/>
                        </a:path>
                      </a:pathLst>
                    </a:custGeom>
                    <a:solidFill>
                      <a:srgbClr val="0000FF"/>
                    </a:solidFill>
                    <a:ln w="9525">
                      <a:solidFill>
                        <a:srgbClr val="000000"/>
                      </a:solidFill>
                      <a:round/>
                      <a:headEnd/>
                      <a:tailEnd/>
                    </a:ln>
                  </p:spPr>
                  <p:txBody>
                    <a:bodyPr/>
                    <a:lstStyle/>
                    <a:p>
                      <a:endParaRPr lang="zh-CN" altLang="en-US"/>
                    </a:p>
                  </p:txBody>
                </p:sp>
                <p:sp>
                  <p:nvSpPr>
                    <p:cNvPr id="28728" name="Freeform 108"/>
                    <p:cNvSpPr>
                      <a:spLocks noChangeAspect="1"/>
                    </p:cNvSpPr>
                    <p:nvPr/>
                  </p:nvSpPr>
                  <p:spPr bwMode="auto">
                    <a:xfrm>
                      <a:off x="2626" y="3643"/>
                      <a:ext cx="185" cy="187"/>
                    </a:xfrm>
                    <a:custGeom>
                      <a:avLst/>
                      <a:gdLst>
                        <a:gd name="T0" fmla="*/ 65 w 185"/>
                        <a:gd name="T1" fmla="*/ 0 h 187"/>
                        <a:gd name="T2" fmla="*/ 107 w 185"/>
                        <a:gd name="T3" fmla="*/ 0 h 187"/>
                        <a:gd name="T4" fmla="*/ 137 w 185"/>
                        <a:gd name="T5" fmla="*/ 7 h 187"/>
                        <a:gd name="T6" fmla="*/ 160 w 185"/>
                        <a:gd name="T7" fmla="*/ 37 h 187"/>
                        <a:gd name="T8" fmla="*/ 180 w 185"/>
                        <a:gd name="T9" fmla="*/ 85 h 187"/>
                        <a:gd name="T10" fmla="*/ 185 w 185"/>
                        <a:gd name="T11" fmla="*/ 127 h 187"/>
                        <a:gd name="T12" fmla="*/ 162 w 185"/>
                        <a:gd name="T13" fmla="*/ 147 h 187"/>
                        <a:gd name="T14" fmla="*/ 155 w 185"/>
                        <a:gd name="T15" fmla="*/ 177 h 187"/>
                        <a:gd name="T16" fmla="*/ 135 w 185"/>
                        <a:gd name="T17" fmla="*/ 187 h 187"/>
                        <a:gd name="T18" fmla="*/ 115 w 185"/>
                        <a:gd name="T19" fmla="*/ 162 h 187"/>
                        <a:gd name="T20" fmla="*/ 95 w 185"/>
                        <a:gd name="T21" fmla="*/ 115 h 187"/>
                        <a:gd name="T22" fmla="*/ 82 w 185"/>
                        <a:gd name="T23" fmla="*/ 100 h 187"/>
                        <a:gd name="T24" fmla="*/ 45 w 185"/>
                        <a:gd name="T25" fmla="*/ 95 h 187"/>
                        <a:gd name="T26" fmla="*/ 0 w 185"/>
                        <a:gd name="T27" fmla="*/ 47 h 187"/>
                        <a:gd name="T28" fmla="*/ 65 w 185"/>
                        <a:gd name="T29" fmla="*/ 0 h 18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85"/>
                        <a:gd name="T46" fmla="*/ 0 h 187"/>
                        <a:gd name="T47" fmla="*/ 185 w 185"/>
                        <a:gd name="T48" fmla="*/ 187 h 18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85" h="187">
                          <a:moveTo>
                            <a:pt x="65" y="0"/>
                          </a:moveTo>
                          <a:lnTo>
                            <a:pt x="107" y="0"/>
                          </a:lnTo>
                          <a:lnTo>
                            <a:pt x="137" y="7"/>
                          </a:lnTo>
                          <a:lnTo>
                            <a:pt x="160" y="37"/>
                          </a:lnTo>
                          <a:lnTo>
                            <a:pt x="180" y="85"/>
                          </a:lnTo>
                          <a:lnTo>
                            <a:pt x="185" y="127"/>
                          </a:lnTo>
                          <a:lnTo>
                            <a:pt x="162" y="147"/>
                          </a:lnTo>
                          <a:lnTo>
                            <a:pt x="155" y="177"/>
                          </a:lnTo>
                          <a:lnTo>
                            <a:pt x="135" y="187"/>
                          </a:lnTo>
                          <a:lnTo>
                            <a:pt x="115" y="162"/>
                          </a:lnTo>
                          <a:lnTo>
                            <a:pt x="95" y="115"/>
                          </a:lnTo>
                          <a:lnTo>
                            <a:pt x="82" y="100"/>
                          </a:lnTo>
                          <a:lnTo>
                            <a:pt x="45" y="95"/>
                          </a:lnTo>
                          <a:lnTo>
                            <a:pt x="0" y="47"/>
                          </a:lnTo>
                          <a:lnTo>
                            <a:pt x="65" y="0"/>
                          </a:lnTo>
                          <a:close/>
                        </a:path>
                      </a:pathLst>
                    </a:custGeom>
                    <a:solidFill>
                      <a:srgbClr val="0000FF"/>
                    </a:solidFill>
                    <a:ln w="9525">
                      <a:solidFill>
                        <a:srgbClr val="000000"/>
                      </a:solidFill>
                      <a:round/>
                      <a:headEnd/>
                      <a:tailEnd/>
                    </a:ln>
                  </p:spPr>
                  <p:txBody>
                    <a:bodyPr/>
                    <a:lstStyle/>
                    <a:p>
                      <a:endParaRPr lang="zh-CN" altLang="en-US"/>
                    </a:p>
                  </p:txBody>
                </p:sp>
                <p:sp>
                  <p:nvSpPr>
                    <p:cNvPr id="28729" name="Freeform 109"/>
                    <p:cNvSpPr>
                      <a:spLocks noChangeAspect="1"/>
                    </p:cNvSpPr>
                    <p:nvPr/>
                  </p:nvSpPr>
                  <p:spPr bwMode="auto">
                    <a:xfrm>
                      <a:off x="2896" y="3145"/>
                      <a:ext cx="95" cy="70"/>
                    </a:xfrm>
                    <a:custGeom>
                      <a:avLst/>
                      <a:gdLst>
                        <a:gd name="T0" fmla="*/ 85 w 95"/>
                        <a:gd name="T1" fmla="*/ 0 h 70"/>
                        <a:gd name="T2" fmla="*/ 95 w 95"/>
                        <a:gd name="T3" fmla="*/ 18 h 70"/>
                        <a:gd name="T4" fmla="*/ 60 w 95"/>
                        <a:gd name="T5" fmla="*/ 38 h 70"/>
                        <a:gd name="T6" fmla="*/ 25 w 95"/>
                        <a:gd name="T7" fmla="*/ 70 h 70"/>
                        <a:gd name="T8" fmla="*/ 5 w 95"/>
                        <a:gd name="T9" fmla="*/ 63 h 70"/>
                        <a:gd name="T10" fmla="*/ 0 w 95"/>
                        <a:gd name="T11" fmla="*/ 25 h 70"/>
                        <a:gd name="T12" fmla="*/ 0 w 95"/>
                        <a:gd name="T13" fmla="*/ 13 h 70"/>
                        <a:gd name="T14" fmla="*/ 57 w 95"/>
                        <a:gd name="T15" fmla="*/ 0 h 70"/>
                        <a:gd name="T16" fmla="*/ 85 w 95"/>
                        <a:gd name="T17" fmla="*/ 0 h 7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5"/>
                        <a:gd name="T28" fmla="*/ 0 h 70"/>
                        <a:gd name="T29" fmla="*/ 95 w 95"/>
                        <a:gd name="T30" fmla="*/ 70 h 7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5" h="70">
                          <a:moveTo>
                            <a:pt x="85" y="0"/>
                          </a:moveTo>
                          <a:lnTo>
                            <a:pt x="95" y="18"/>
                          </a:lnTo>
                          <a:lnTo>
                            <a:pt x="60" y="38"/>
                          </a:lnTo>
                          <a:lnTo>
                            <a:pt x="25" y="70"/>
                          </a:lnTo>
                          <a:lnTo>
                            <a:pt x="5" y="63"/>
                          </a:lnTo>
                          <a:lnTo>
                            <a:pt x="0" y="25"/>
                          </a:lnTo>
                          <a:lnTo>
                            <a:pt x="0" y="13"/>
                          </a:lnTo>
                          <a:lnTo>
                            <a:pt x="57" y="0"/>
                          </a:lnTo>
                          <a:lnTo>
                            <a:pt x="85" y="0"/>
                          </a:lnTo>
                          <a:close/>
                        </a:path>
                      </a:pathLst>
                    </a:custGeom>
                    <a:solidFill>
                      <a:srgbClr val="0000FF"/>
                    </a:solidFill>
                    <a:ln w="9525">
                      <a:solidFill>
                        <a:srgbClr val="000000"/>
                      </a:solidFill>
                      <a:round/>
                      <a:headEnd/>
                      <a:tailEnd/>
                    </a:ln>
                  </p:spPr>
                  <p:txBody>
                    <a:bodyPr/>
                    <a:lstStyle/>
                    <a:p>
                      <a:endParaRPr lang="zh-CN" altLang="en-US"/>
                    </a:p>
                  </p:txBody>
                </p:sp>
              </p:grpSp>
              <p:grpSp>
                <p:nvGrpSpPr>
                  <p:cNvPr id="28721" name="Group 110"/>
                  <p:cNvGrpSpPr>
                    <a:grpSpLocks noChangeAspect="1"/>
                  </p:cNvGrpSpPr>
                  <p:nvPr/>
                </p:nvGrpSpPr>
                <p:grpSpPr bwMode="auto">
                  <a:xfrm>
                    <a:off x="8881" y="2815"/>
                    <a:ext cx="293" cy="361"/>
                    <a:chOff x="5343" y="6458"/>
                    <a:chExt cx="680" cy="927"/>
                  </a:xfrm>
                </p:grpSpPr>
                <p:sp>
                  <p:nvSpPr>
                    <p:cNvPr id="28722" name="Freeform 111"/>
                    <p:cNvSpPr>
                      <a:spLocks noChangeAspect="1"/>
                    </p:cNvSpPr>
                    <p:nvPr/>
                  </p:nvSpPr>
                  <p:spPr bwMode="auto">
                    <a:xfrm>
                      <a:off x="5343" y="6458"/>
                      <a:ext cx="675" cy="720"/>
                    </a:xfrm>
                    <a:custGeom>
                      <a:avLst/>
                      <a:gdLst>
                        <a:gd name="T0" fmla="*/ 590 w 675"/>
                        <a:gd name="T1" fmla="*/ 60 h 720"/>
                        <a:gd name="T2" fmla="*/ 508 w 675"/>
                        <a:gd name="T3" fmla="*/ 32 h 720"/>
                        <a:gd name="T4" fmla="*/ 433 w 675"/>
                        <a:gd name="T5" fmla="*/ 7 h 720"/>
                        <a:gd name="T6" fmla="*/ 353 w 675"/>
                        <a:gd name="T7" fmla="*/ 45 h 720"/>
                        <a:gd name="T8" fmla="*/ 268 w 675"/>
                        <a:gd name="T9" fmla="*/ 60 h 720"/>
                        <a:gd name="T10" fmla="*/ 183 w 675"/>
                        <a:gd name="T11" fmla="*/ 85 h 720"/>
                        <a:gd name="T12" fmla="*/ 105 w 675"/>
                        <a:gd name="T13" fmla="*/ 100 h 720"/>
                        <a:gd name="T14" fmla="*/ 115 w 675"/>
                        <a:gd name="T15" fmla="*/ 132 h 720"/>
                        <a:gd name="T16" fmla="*/ 85 w 675"/>
                        <a:gd name="T17" fmla="*/ 182 h 720"/>
                        <a:gd name="T18" fmla="*/ 60 w 675"/>
                        <a:gd name="T19" fmla="*/ 217 h 720"/>
                        <a:gd name="T20" fmla="*/ 35 w 675"/>
                        <a:gd name="T21" fmla="*/ 245 h 720"/>
                        <a:gd name="T22" fmla="*/ 40 w 675"/>
                        <a:gd name="T23" fmla="*/ 322 h 720"/>
                        <a:gd name="T24" fmla="*/ 75 w 675"/>
                        <a:gd name="T25" fmla="*/ 360 h 720"/>
                        <a:gd name="T26" fmla="*/ 113 w 675"/>
                        <a:gd name="T27" fmla="*/ 365 h 720"/>
                        <a:gd name="T28" fmla="*/ 78 w 675"/>
                        <a:gd name="T29" fmla="*/ 385 h 720"/>
                        <a:gd name="T30" fmla="*/ 80 w 675"/>
                        <a:gd name="T31" fmla="*/ 420 h 720"/>
                        <a:gd name="T32" fmla="*/ 128 w 675"/>
                        <a:gd name="T33" fmla="*/ 445 h 720"/>
                        <a:gd name="T34" fmla="*/ 175 w 675"/>
                        <a:gd name="T35" fmla="*/ 452 h 720"/>
                        <a:gd name="T36" fmla="*/ 240 w 675"/>
                        <a:gd name="T37" fmla="*/ 460 h 720"/>
                        <a:gd name="T38" fmla="*/ 278 w 675"/>
                        <a:gd name="T39" fmla="*/ 467 h 720"/>
                        <a:gd name="T40" fmla="*/ 328 w 675"/>
                        <a:gd name="T41" fmla="*/ 490 h 720"/>
                        <a:gd name="T42" fmla="*/ 285 w 675"/>
                        <a:gd name="T43" fmla="*/ 530 h 720"/>
                        <a:gd name="T44" fmla="*/ 235 w 675"/>
                        <a:gd name="T45" fmla="*/ 485 h 720"/>
                        <a:gd name="T46" fmla="*/ 153 w 675"/>
                        <a:gd name="T47" fmla="*/ 485 h 720"/>
                        <a:gd name="T48" fmla="*/ 113 w 675"/>
                        <a:gd name="T49" fmla="*/ 525 h 720"/>
                        <a:gd name="T50" fmla="*/ 150 w 675"/>
                        <a:gd name="T51" fmla="*/ 550 h 720"/>
                        <a:gd name="T52" fmla="*/ 168 w 675"/>
                        <a:gd name="T53" fmla="*/ 585 h 720"/>
                        <a:gd name="T54" fmla="*/ 163 w 675"/>
                        <a:gd name="T55" fmla="*/ 657 h 720"/>
                        <a:gd name="T56" fmla="*/ 200 w 675"/>
                        <a:gd name="T57" fmla="*/ 630 h 720"/>
                        <a:gd name="T58" fmla="*/ 250 w 675"/>
                        <a:gd name="T59" fmla="*/ 720 h 720"/>
                        <a:gd name="T60" fmla="*/ 278 w 675"/>
                        <a:gd name="T61" fmla="*/ 667 h 720"/>
                        <a:gd name="T62" fmla="*/ 315 w 675"/>
                        <a:gd name="T63" fmla="*/ 712 h 720"/>
                        <a:gd name="T64" fmla="*/ 305 w 675"/>
                        <a:gd name="T65" fmla="*/ 642 h 720"/>
                        <a:gd name="T66" fmla="*/ 265 w 675"/>
                        <a:gd name="T67" fmla="*/ 572 h 720"/>
                        <a:gd name="T68" fmla="*/ 300 w 675"/>
                        <a:gd name="T69" fmla="*/ 572 h 720"/>
                        <a:gd name="T70" fmla="*/ 340 w 675"/>
                        <a:gd name="T71" fmla="*/ 590 h 720"/>
                        <a:gd name="T72" fmla="*/ 350 w 675"/>
                        <a:gd name="T73" fmla="*/ 570 h 720"/>
                        <a:gd name="T74" fmla="*/ 310 w 675"/>
                        <a:gd name="T75" fmla="*/ 540 h 720"/>
                        <a:gd name="T76" fmla="*/ 395 w 675"/>
                        <a:gd name="T77" fmla="*/ 525 h 720"/>
                        <a:gd name="T78" fmla="*/ 415 w 675"/>
                        <a:gd name="T79" fmla="*/ 485 h 720"/>
                        <a:gd name="T80" fmla="*/ 473 w 675"/>
                        <a:gd name="T81" fmla="*/ 505 h 720"/>
                        <a:gd name="T82" fmla="*/ 448 w 675"/>
                        <a:gd name="T83" fmla="*/ 470 h 720"/>
                        <a:gd name="T84" fmla="*/ 423 w 675"/>
                        <a:gd name="T85" fmla="*/ 442 h 720"/>
                        <a:gd name="T86" fmla="*/ 365 w 675"/>
                        <a:gd name="T87" fmla="*/ 425 h 720"/>
                        <a:gd name="T88" fmla="*/ 340 w 675"/>
                        <a:gd name="T89" fmla="*/ 390 h 720"/>
                        <a:gd name="T90" fmla="*/ 295 w 675"/>
                        <a:gd name="T91" fmla="*/ 367 h 720"/>
                        <a:gd name="T92" fmla="*/ 308 w 675"/>
                        <a:gd name="T93" fmla="*/ 355 h 720"/>
                        <a:gd name="T94" fmla="*/ 283 w 675"/>
                        <a:gd name="T95" fmla="*/ 322 h 720"/>
                        <a:gd name="T96" fmla="*/ 330 w 675"/>
                        <a:gd name="T97" fmla="*/ 335 h 720"/>
                        <a:gd name="T98" fmla="*/ 298 w 675"/>
                        <a:gd name="T99" fmla="*/ 282 h 720"/>
                        <a:gd name="T100" fmla="*/ 265 w 675"/>
                        <a:gd name="T101" fmla="*/ 197 h 720"/>
                        <a:gd name="T102" fmla="*/ 295 w 675"/>
                        <a:gd name="T103" fmla="*/ 150 h 720"/>
                        <a:gd name="T104" fmla="*/ 323 w 675"/>
                        <a:gd name="T105" fmla="*/ 197 h 720"/>
                        <a:gd name="T106" fmla="*/ 385 w 675"/>
                        <a:gd name="T107" fmla="*/ 200 h 720"/>
                        <a:gd name="T108" fmla="*/ 398 w 675"/>
                        <a:gd name="T109" fmla="*/ 165 h 720"/>
                        <a:gd name="T110" fmla="*/ 385 w 675"/>
                        <a:gd name="T111" fmla="*/ 135 h 720"/>
                        <a:gd name="T112" fmla="*/ 440 w 675"/>
                        <a:gd name="T113" fmla="*/ 127 h 720"/>
                        <a:gd name="T114" fmla="*/ 508 w 675"/>
                        <a:gd name="T115" fmla="*/ 112 h 720"/>
                        <a:gd name="T116" fmla="*/ 565 w 675"/>
                        <a:gd name="T117" fmla="*/ 120 h 720"/>
                        <a:gd name="T118" fmla="*/ 640 w 675"/>
                        <a:gd name="T119" fmla="*/ 110 h 720"/>
                        <a:gd name="T120" fmla="*/ 665 w 675"/>
                        <a:gd name="T121" fmla="*/ 55 h 720"/>
                        <a:gd name="T122" fmla="*/ 650 w 675"/>
                        <a:gd name="T123" fmla="*/ 0 h 72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75"/>
                        <a:gd name="T187" fmla="*/ 0 h 720"/>
                        <a:gd name="T188" fmla="*/ 675 w 675"/>
                        <a:gd name="T189" fmla="*/ 720 h 72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75" h="720">
                          <a:moveTo>
                            <a:pt x="650" y="0"/>
                          </a:moveTo>
                          <a:lnTo>
                            <a:pt x="635" y="20"/>
                          </a:lnTo>
                          <a:lnTo>
                            <a:pt x="620" y="42"/>
                          </a:lnTo>
                          <a:lnTo>
                            <a:pt x="590" y="60"/>
                          </a:lnTo>
                          <a:lnTo>
                            <a:pt x="563" y="62"/>
                          </a:lnTo>
                          <a:lnTo>
                            <a:pt x="540" y="50"/>
                          </a:lnTo>
                          <a:lnTo>
                            <a:pt x="535" y="42"/>
                          </a:lnTo>
                          <a:lnTo>
                            <a:pt x="508" y="32"/>
                          </a:lnTo>
                          <a:lnTo>
                            <a:pt x="493" y="30"/>
                          </a:lnTo>
                          <a:lnTo>
                            <a:pt x="465" y="20"/>
                          </a:lnTo>
                          <a:lnTo>
                            <a:pt x="440" y="7"/>
                          </a:lnTo>
                          <a:lnTo>
                            <a:pt x="433" y="7"/>
                          </a:lnTo>
                          <a:lnTo>
                            <a:pt x="413" y="20"/>
                          </a:lnTo>
                          <a:lnTo>
                            <a:pt x="388" y="25"/>
                          </a:lnTo>
                          <a:lnTo>
                            <a:pt x="368" y="32"/>
                          </a:lnTo>
                          <a:lnTo>
                            <a:pt x="353" y="45"/>
                          </a:lnTo>
                          <a:lnTo>
                            <a:pt x="330" y="45"/>
                          </a:lnTo>
                          <a:lnTo>
                            <a:pt x="305" y="52"/>
                          </a:lnTo>
                          <a:lnTo>
                            <a:pt x="285" y="55"/>
                          </a:lnTo>
                          <a:lnTo>
                            <a:pt x="268" y="60"/>
                          </a:lnTo>
                          <a:lnTo>
                            <a:pt x="270" y="65"/>
                          </a:lnTo>
                          <a:lnTo>
                            <a:pt x="245" y="75"/>
                          </a:lnTo>
                          <a:lnTo>
                            <a:pt x="223" y="75"/>
                          </a:lnTo>
                          <a:lnTo>
                            <a:pt x="183" y="85"/>
                          </a:lnTo>
                          <a:lnTo>
                            <a:pt x="155" y="85"/>
                          </a:lnTo>
                          <a:lnTo>
                            <a:pt x="140" y="90"/>
                          </a:lnTo>
                          <a:lnTo>
                            <a:pt x="123" y="87"/>
                          </a:lnTo>
                          <a:lnTo>
                            <a:pt x="105" y="100"/>
                          </a:lnTo>
                          <a:lnTo>
                            <a:pt x="95" y="110"/>
                          </a:lnTo>
                          <a:lnTo>
                            <a:pt x="100" y="120"/>
                          </a:lnTo>
                          <a:lnTo>
                            <a:pt x="110" y="122"/>
                          </a:lnTo>
                          <a:lnTo>
                            <a:pt x="115" y="132"/>
                          </a:lnTo>
                          <a:lnTo>
                            <a:pt x="118" y="157"/>
                          </a:lnTo>
                          <a:lnTo>
                            <a:pt x="108" y="170"/>
                          </a:lnTo>
                          <a:lnTo>
                            <a:pt x="95" y="177"/>
                          </a:lnTo>
                          <a:lnTo>
                            <a:pt x="85" y="182"/>
                          </a:lnTo>
                          <a:lnTo>
                            <a:pt x="83" y="187"/>
                          </a:lnTo>
                          <a:lnTo>
                            <a:pt x="70" y="205"/>
                          </a:lnTo>
                          <a:lnTo>
                            <a:pt x="68" y="212"/>
                          </a:lnTo>
                          <a:lnTo>
                            <a:pt x="60" y="217"/>
                          </a:lnTo>
                          <a:lnTo>
                            <a:pt x="60" y="232"/>
                          </a:lnTo>
                          <a:lnTo>
                            <a:pt x="55" y="240"/>
                          </a:lnTo>
                          <a:lnTo>
                            <a:pt x="43" y="247"/>
                          </a:lnTo>
                          <a:lnTo>
                            <a:pt x="35" y="245"/>
                          </a:lnTo>
                          <a:lnTo>
                            <a:pt x="0" y="257"/>
                          </a:lnTo>
                          <a:lnTo>
                            <a:pt x="23" y="302"/>
                          </a:lnTo>
                          <a:lnTo>
                            <a:pt x="38" y="310"/>
                          </a:lnTo>
                          <a:lnTo>
                            <a:pt x="40" y="322"/>
                          </a:lnTo>
                          <a:lnTo>
                            <a:pt x="53" y="332"/>
                          </a:lnTo>
                          <a:lnTo>
                            <a:pt x="60" y="340"/>
                          </a:lnTo>
                          <a:lnTo>
                            <a:pt x="65" y="355"/>
                          </a:lnTo>
                          <a:lnTo>
                            <a:pt x="75" y="360"/>
                          </a:lnTo>
                          <a:lnTo>
                            <a:pt x="85" y="362"/>
                          </a:lnTo>
                          <a:lnTo>
                            <a:pt x="100" y="355"/>
                          </a:lnTo>
                          <a:lnTo>
                            <a:pt x="103" y="362"/>
                          </a:lnTo>
                          <a:lnTo>
                            <a:pt x="113" y="365"/>
                          </a:lnTo>
                          <a:lnTo>
                            <a:pt x="118" y="370"/>
                          </a:lnTo>
                          <a:lnTo>
                            <a:pt x="105" y="375"/>
                          </a:lnTo>
                          <a:lnTo>
                            <a:pt x="93" y="375"/>
                          </a:lnTo>
                          <a:lnTo>
                            <a:pt x="78" y="385"/>
                          </a:lnTo>
                          <a:lnTo>
                            <a:pt x="55" y="395"/>
                          </a:lnTo>
                          <a:lnTo>
                            <a:pt x="55" y="420"/>
                          </a:lnTo>
                          <a:lnTo>
                            <a:pt x="65" y="425"/>
                          </a:lnTo>
                          <a:lnTo>
                            <a:pt x="80" y="420"/>
                          </a:lnTo>
                          <a:lnTo>
                            <a:pt x="100" y="430"/>
                          </a:lnTo>
                          <a:lnTo>
                            <a:pt x="103" y="450"/>
                          </a:lnTo>
                          <a:lnTo>
                            <a:pt x="110" y="457"/>
                          </a:lnTo>
                          <a:lnTo>
                            <a:pt x="128" y="445"/>
                          </a:lnTo>
                          <a:lnTo>
                            <a:pt x="130" y="450"/>
                          </a:lnTo>
                          <a:lnTo>
                            <a:pt x="140" y="455"/>
                          </a:lnTo>
                          <a:lnTo>
                            <a:pt x="145" y="452"/>
                          </a:lnTo>
                          <a:lnTo>
                            <a:pt x="175" y="452"/>
                          </a:lnTo>
                          <a:lnTo>
                            <a:pt x="198" y="455"/>
                          </a:lnTo>
                          <a:lnTo>
                            <a:pt x="210" y="460"/>
                          </a:lnTo>
                          <a:lnTo>
                            <a:pt x="225" y="460"/>
                          </a:lnTo>
                          <a:lnTo>
                            <a:pt x="240" y="460"/>
                          </a:lnTo>
                          <a:lnTo>
                            <a:pt x="253" y="457"/>
                          </a:lnTo>
                          <a:lnTo>
                            <a:pt x="258" y="467"/>
                          </a:lnTo>
                          <a:lnTo>
                            <a:pt x="270" y="452"/>
                          </a:lnTo>
                          <a:lnTo>
                            <a:pt x="278" y="467"/>
                          </a:lnTo>
                          <a:lnTo>
                            <a:pt x="285" y="470"/>
                          </a:lnTo>
                          <a:lnTo>
                            <a:pt x="305" y="472"/>
                          </a:lnTo>
                          <a:lnTo>
                            <a:pt x="315" y="475"/>
                          </a:lnTo>
                          <a:lnTo>
                            <a:pt x="328" y="490"/>
                          </a:lnTo>
                          <a:lnTo>
                            <a:pt x="318" y="497"/>
                          </a:lnTo>
                          <a:lnTo>
                            <a:pt x="295" y="502"/>
                          </a:lnTo>
                          <a:lnTo>
                            <a:pt x="295" y="520"/>
                          </a:lnTo>
                          <a:lnTo>
                            <a:pt x="285" y="530"/>
                          </a:lnTo>
                          <a:lnTo>
                            <a:pt x="275" y="525"/>
                          </a:lnTo>
                          <a:lnTo>
                            <a:pt x="275" y="505"/>
                          </a:lnTo>
                          <a:lnTo>
                            <a:pt x="268" y="497"/>
                          </a:lnTo>
                          <a:lnTo>
                            <a:pt x="235" y="485"/>
                          </a:lnTo>
                          <a:lnTo>
                            <a:pt x="215" y="485"/>
                          </a:lnTo>
                          <a:lnTo>
                            <a:pt x="200" y="472"/>
                          </a:lnTo>
                          <a:lnTo>
                            <a:pt x="193" y="467"/>
                          </a:lnTo>
                          <a:lnTo>
                            <a:pt x="153" y="485"/>
                          </a:lnTo>
                          <a:lnTo>
                            <a:pt x="130" y="477"/>
                          </a:lnTo>
                          <a:lnTo>
                            <a:pt x="105" y="495"/>
                          </a:lnTo>
                          <a:lnTo>
                            <a:pt x="103" y="510"/>
                          </a:lnTo>
                          <a:lnTo>
                            <a:pt x="113" y="525"/>
                          </a:lnTo>
                          <a:lnTo>
                            <a:pt x="120" y="532"/>
                          </a:lnTo>
                          <a:lnTo>
                            <a:pt x="138" y="532"/>
                          </a:lnTo>
                          <a:lnTo>
                            <a:pt x="153" y="535"/>
                          </a:lnTo>
                          <a:lnTo>
                            <a:pt x="150" y="550"/>
                          </a:lnTo>
                          <a:lnTo>
                            <a:pt x="155" y="557"/>
                          </a:lnTo>
                          <a:lnTo>
                            <a:pt x="165" y="567"/>
                          </a:lnTo>
                          <a:lnTo>
                            <a:pt x="170" y="575"/>
                          </a:lnTo>
                          <a:lnTo>
                            <a:pt x="168" y="585"/>
                          </a:lnTo>
                          <a:lnTo>
                            <a:pt x="158" y="600"/>
                          </a:lnTo>
                          <a:lnTo>
                            <a:pt x="153" y="610"/>
                          </a:lnTo>
                          <a:lnTo>
                            <a:pt x="155" y="637"/>
                          </a:lnTo>
                          <a:lnTo>
                            <a:pt x="163" y="657"/>
                          </a:lnTo>
                          <a:lnTo>
                            <a:pt x="183" y="672"/>
                          </a:lnTo>
                          <a:lnTo>
                            <a:pt x="183" y="660"/>
                          </a:lnTo>
                          <a:lnTo>
                            <a:pt x="185" y="647"/>
                          </a:lnTo>
                          <a:lnTo>
                            <a:pt x="200" y="630"/>
                          </a:lnTo>
                          <a:lnTo>
                            <a:pt x="210" y="645"/>
                          </a:lnTo>
                          <a:lnTo>
                            <a:pt x="228" y="682"/>
                          </a:lnTo>
                          <a:lnTo>
                            <a:pt x="233" y="710"/>
                          </a:lnTo>
                          <a:lnTo>
                            <a:pt x="250" y="720"/>
                          </a:lnTo>
                          <a:lnTo>
                            <a:pt x="245" y="695"/>
                          </a:lnTo>
                          <a:lnTo>
                            <a:pt x="250" y="677"/>
                          </a:lnTo>
                          <a:lnTo>
                            <a:pt x="270" y="665"/>
                          </a:lnTo>
                          <a:lnTo>
                            <a:pt x="278" y="667"/>
                          </a:lnTo>
                          <a:lnTo>
                            <a:pt x="280" y="677"/>
                          </a:lnTo>
                          <a:lnTo>
                            <a:pt x="290" y="697"/>
                          </a:lnTo>
                          <a:lnTo>
                            <a:pt x="305" y="712"/>
                          </a:lnTo>
                          <a:lnTo>
                            <a:pt x="315" y="712"/>
                          </a:lnTo>
                          <a:lnTo>
                            <a:pt x="315" y="685"/>
                          </a:lnTo>
                          <a:lnTo>
                            <a:pt x="308" y="672"/>
                          </a:lnTo>
                          <a:lnTo>
                            <a:pt x="308" y="652"/>
                          </a:lnTo>
                          <a:lnTo>
                            <a:pt x="305" y="642"/>
                          </a:lnTo>
                          <a:lnTo>
                            <a:pt x="310" y="630"/>
                          </a:lnTo>
                          <a:lnTo>
                            <a:pt x="280" y="595"/>
                          </a:lnTo>
                          <a:lnTo>
                            <a:pt x="275" y="575"/>
                          </a:lnTo>
                          <a:lnTo>
                            <a:pt x="265" y="572"/>
                          </a:lnTo>
                          <a:lnTo>
                            <a:pt x="270" y="567"/>
                          </a:lnTo>
                          <a:lnTo>
                            <a:pt x="278" y="562"/>
                          </a:lnTo>
                          <a:lnTo>
                            <a:pt x="290" y="560"/>
                          </a:lnTo>
                          <a:lnTo>
                            <a:pt x="300" y="572"/>
                          </a:lnTo>
                          <a:lnTo>
                            <a:pt x="315" y="580"/>
                          </a:lnTo>
                          <a:lnTo>
                            <a:pt x="318" y="592"/>
                          </a:lnTo>
                          <a:lnTo>
                            <a:pt x="325" y="602"/>
                          </a:lnTo>
                          <a:lnTo>
                            <a:pt x="340" y="590"/>
                          </a:lnTo>
                          <a:lnTo>
                            <a:pt x="370" y="587"/>
                          </a:lnTo>
                          <a:lnTo>
                            <a:pt x="370" y="580"/>
                          </a:lnTo>
                          <a:lnTo>
                            <a:pt x="358" y="577"/>
                          </a:lnTo>
                          <a:lnTo>
                            <a:pt x="350" y="570"/>
                          </a:lnTo>
                          <a:lnTo>
                            <a:pt x="350" y="550"/>
                          </a:lnTo>
                          <a:lnTo>
                            <a:pt x="333" y="555"/>
                          </a:lnTo>
                          <a:lnTo>
                            <a:pt x="315" y="550"/>
                          </a:lnTo>
                          <a:lnTo>
                            <a:pt x="310" y="540"/>
                          </a:lnTo>
                          <a:lnTo>
                            <a:pt x="293" y="537"/>
                          </a:lnTo>
                          <a:lnTo>
                            <a:pt x="363" y="505"/>
                          </a:lnTo>
                          <a:lnTo>
                            <a:pt x="375" y="507"/>
                          </a:lnTo>
                          <a:lnTo>
                            <a:pt x="395" y="525"/>
                          </a:lnTo>
                          <a:lnTo>
                            <a:pt x="398" y="537"/>
                          </a:lnTo>
                          <a:lnTo>
                            <a:pt x="410" y="542"/>
                          </a:lnTo>
                          <a:lnTo>
                            <a:pt x="415" y="525"/>
                          </a:lnTo>
                          <a:lnTo>
                            <a:pt x="415" y="485"/>
                          </a:lnTo>
                          <a:lnTo>
                            <a:pt x="430" y="480"/>
                          </a:lnTo>
                          <a:lnTo>
                            <a:pt x="433" y="495"/>
                          </a:lnTo>
                          <a:lnTo>
                            <a:pt x="458" y="505"/>
                          </a:lnTo>
                          <a:lnTo>
                            <a:pt x="473" y="505"/>
                          </a:lnTo>
                          <a:lnTo>
                            <a:pt x="475" y="490"/>
                          </a:lnTo>
                          <a:lnTo>
                            <a:pt x="465" y="490"/>
                          </a:lnTo>
                          <a:lnTo>
                            <a:pt x="455" y="487"/>
                          </a:lnTo>
                          <a:lnTo>
                            <a:pt x="448" y="470"/>
                          </a:lnTo>
                          <a:lnTo>
                            <a:pt x="440" y="467"/>
                          </a:lnTo>
                          <a:lnTo>
                            <a:pt x="440" y="435"/>
                          </a:lnTo>
                          <a:lnTo>
                            <a:pt x="433" y="432"/>
                          </a:lnTo>
                          <a:lnTo>
                            <a:pt x="423" y="442"/>
                          </a:lnTo>
                          <a:lnTo>
                            <a:pt x="398" y="437"/>
                          </a:lnTo>
                          <a:lnTo>
                            <a:pt x="385" y="435"/>
                          </a:lnTo>
                          <a:lnTo>
                            <a:pt x="378" y="425"/>
                          </a:lnTo>
                          <a:lnTo>
                            <a:pt x="365" y="425"/>
                          </a:lnTo>
                          <a:lnTo>
                            <a:pt x="358" y="417"/>
                          </a:lnTo>
                          <a:lnTo>
                            <a:pt x="355" y="417"/>
                          </a:lnTo>
                          <a:lnTo>
                            <a:pt x="355" y="392"/>
                          </a:lnTo>
                          <a:lnTo>
                            <a:pt x="340" y="390"/>
                          </a:lnTo>
                          <a:lnTo>
                            <a:pt x="335" y="375"/>
                          </a:lnTo>
                          <a:lnTo>
                            <a:pt x="320" y="375"/>
                          </a:lnTo>
                          <a:lnTo>
                            <a:pt x="305" y="375"/>
                          </a:lnTo>
                          <a:lnTo>
                            <a:pt x="295" y="367"/>
                          </a:lnTo>
                          <a:lnTo>
                            <a:pt x="298" y="362"/>
                          </a:lnTo>
                          <a:lnTo>
                            <a:pt x="290" y="360"/>
                          </a:lnTo>
                          <a:lnTo>
                            <a:pt x="295" y="355"/>
                          </a:lnTo>
                          <a:lnTo>
                            <a:pt x="308" y="355"/>
                          </a:lnTo>
                          <a:lnTo>
                            <a:pt x="310" y="340"/>
                          </a:lnTo>
                          <a:lnTo>
                            <a:pt x="305" y="335"/>
                          </a:lnTo>
                          <a:lnTo>
                            <a:pt x="293" y="337"/>
                          </a:lnTo>
                          <a:lnTo>
                            <a:pt x="283" y="322"/>
                          </a:lnTo>
                          <a:lnTo>
                            <a:pt x="295" y="315"/>
                          </a:lnTo>
                          <a:lnTo>
                            <a:pt x="305" y="315"/>
                          </a:lnTo>
                          <a:lnTo>
                            <a:pt x="313" y="322"/>
                          </a:lnTo>
                          <a:lnTo>
                            <a:pt x="330" y="335"/>
                          </a:lnTo>
                          <a:lnTo>
                            <a:pt x="330" y="325"/>
                          </a:lnTo>
                          <a:lnTo>
                            <a:pt x="325" y="310"/>
                          </a:lnTo>
                          <a:lnTo>
                            <a:pt x="305" y="295"/>
                          </a:lnTo>
                          <a:lnTo>
                            <a:pt x="298" y="282"/>
                          </a:lnTo>
                          <a:lnTo>
                            <a:pt x="283" y="260"/>
                          </a:lnTo>
                          <a:lnTo>
                            <a:pt x="268" y="245"/>
                          </a:lnTo>
                          <a:lnTo>
                            <a:pt x="268" y="222"/>
                          </a:lnTo>
                          <a:lnTo>
                            <a:pt x="265" y="197"/>
                          </a:lnTo>
                          <a:lnTo>
                            <a:pt x="270" y="182"/>
                          </a:lnTo>
                          <a:lnTo>
                            <a:pt x="275" y="162"/>
                          </a:lnTo>
                          <a:lnTo>
                            <a:pt x="283" y="160"/>
                          </a:lnTo>
                          <a:lnTo>
                            <a:pt x="295" y="150"/>
                          </a:lnTo>
                          <a:lnTo>
                            <a:pt x="300" y="157"/>
                          </a:lnTo>
                          <a:lnTo>
                            <a:pt x="290" y="175"/>
                          </a:lnTo>
                          <a:lnTo>
                            <a:pt x="308" y="190"/>
                          </a:lnTo>
                          <a:lnTo>
                            <a:pt x="323" y="197"/>
                          </a:lnTo>
                          <a:lnTo>
                            <a:pt x="333" y="202"/>
                          </a:lnTo>
                          <a:lnTo>
                            <a:pt x="353" y="205"/>
                          </a:lnTo>
                          <a:lnTo>
                            <a:pt x="368" y="210"/>
                          </a:lnTo>
                          <a:lnTo>
                            <a:pt x="385" y="200"/>
                          </a:lnTo>
                          <a:lnTo>
                            <a:pt x="393" y="200"/>
                          </a:lnTo>
                          <a:lnTo>
                            <a:pt x="395" y="190"/>
                          </a:lnTo>
                          <a:lnTo>
                            <a:pt x="395" y="177"/>
                          </a:lnTo>
                          <a:lnTo>
                            <a:pt x="398" y="165"/>
                          </a:lnTo>
                          <a:lnTo>
                            <a:pt x="393" y="157"/>
                          </a:lnTo>
                          <a:lnTo>
                            <a:pt x="380" y="150"/>
                          </a:lnTo>
                          <a:lnTo>
                            <a:pt x="375" y="142"/>
                          </a:lnTo>
                          <a:lnTo>
                            <a:pt x="385" y="135"/>
                          </a:lnTo>
                          <a:lnTo>
                            <a:pt x="393" y="137"/>
                          </a:lnTo>
                          <a:lnTo>
                            <a:pt x="410" y="145"/>
                          </a:lnTo>
                          <a:lnTo>
                            <a:pt x="423" y="137"/>
                          </a:lnTo>
                          <a:lnTo>
                            <a:pt x="440" y="127"/>
                          </a:lnTo>
                          <a:lnTo>
                            <a:pt x="465" y="115"/>
                          </a:lnTo>
                          <a:lnTo>
                            <a:pt x="485" y="127"/>
                          </a:lnTo>
                          <a:lnTo>
                            <a:pt x="500" y="120"/>
                          </a:lnTo>
                          <a:lnTo>
                            <a:pt x="508" y="112"/>
                          </a:lnTo>
                          <a:lnTo>
                            <a:pt x="515" y="102"/>
                          </a:lnTo>
                          <a:lnTo>
                            <a:pt x="528" y="110"/>
                          </a:lnTo>
                          <a:lnTo>
                            <a:pt x="553" y="120"/>
                          </a:lnTo>
                          <a:lnTo>
                            <a:pt x="565" y="120"/>
                          </a:lnTo>
                          <a:lnTo>
                            <a:pt x="588" y="120"/>
                          </a:lnTo>
                          <a:lnTo>
                            <a:pt x="603" y="122"/>
                          </a:lnTo>
                          <a:lnTo>
                            <a:pt x="625" y="135"/>
                          </a:lnTo>
                          <a:lnTo>
                            <a:pt x="640" y="110"/>
                          </a:lnTo>
                          <a:lnTo>
                            <a:pt x="638" y="85"/>
                          </a:lnTo>
                          <a:lnTo>
                            <a:pt x="650" y="77"/>
                          </a:lnTo>
                          <a:lnTo>
                            <a:pt x="660" y="65"/>
                          </a:lnTo>
                          <a:lnTo>
                            <a:pt x="665" y="55"/>
                          </a:lnTo>
                          <a:lnTo>
                            <a:pt x="675" y="42"/>
                          </a:lnTo>
                          <a:lnTo>
                            <a:pt x="675" y="27"/>
                          </a:lnTo>
                          <a:lnTo>
                            <a:pt x="670" y="20"/>
                          </a:lnTo>
                          <a:lnTo>
                            <a:pt x="650" y="0"/>
                          </a:lnTo>
                          <a:close/>
                        </a:path>
                      </a:pathLst>
                    </a:custGeom>
                    <a:solidFill>
                      <a:srgbClr val="0000FF"/>
                    </a:solidFill>
                    <a:ln w="9525">
                      <a:solidFill>
                        <a:srgbClr val="000000"/>
                      </a:solidFill>
                      <a:round/>
                      <a:headEnd/>
                      <a:tailEnd/>
                    </a:ln>
                  </p:spPr>
                  <p:txBody>
                    <a:bodyPr/>
                    <a:lstStyle/>
                    <a:p>
                      <a:endParaRPr lang="zh-CN" altLang="en-US"/>
                    </a:p>
                  </p:txBody>
                </p:sp>
                <p:sp>
                  <p:nvSpPr>
                    <p:cNvPr id="28723" name="Freeform 112"/>
                    <p:cNvSpPr>
                      <a:spLocks noChangeAspect="1"/>
                    </p:cNvSpPr>
                    <p:nvPr/>
                  </p:nvSpPr>
                  <p:spPr bwMode="auto">
                    <a:xfrm>
                      <a:off x="5683" y="7280"/>
                      <a:ext cx="340" cy="105"/>
                    </a:xfrm>
                    <a:custGeom>
                      <a:avLst/>
                      <a:gdLst>
                        <a:gd name="T0" fmla="*/ 43 w 340"/>
                        <a:gd name="T1" fmla="*/ 0 h 105"/>
                        <a:gd name="T2" fmla="*/ 30 w 340"/>
                        <a:gd name="T3" fmla="*/ 13 h 105"/>
                        <a:gd name="T4" fmla="*/ 15 w 340"/>
                        <a:gd name="T5" fmla="*/ 20 h 105"/>
                        <a:gd name="T6" fmla="*/ 23 w 340"/>
                        <a:gd name="T7" fmla="*/ 25 h 105"/>
                        <a:gd name="T8" fmla="*/ 13 w 340"/>
                        <a:gd name="T9" fmla="*/ 45 h 105"/>
                        <a:gd name="T10" fmla="*/ 13 w 340"/>
                        <a:gd name="T11" fmla="*/ 50 h 105"/>
                        <a:gd name="T12" fmla="*/ 0 w 340"/>
                        <a:gd name="T13" fmla="*/ 50 h 105"/>
                        <a:gd name="T14" fmla="*/ 8 w 340"/>
                        <a:gd name="T15" fmla="*/ 60 h 105"/>
                        <a:gd name="T16" fmla="*/ 85 w 340"/>
                        <a:gd name="T17" fmla="*/ 60 h 105"/>
                        <a:gd name="T18" fmla="*/ 123 w 340"/>
                        <a:gd name="T19" fmla="*/ 73 h 105"/>
                        <a:gd name="T20" fmla="*/ 168 w 340"/>
                        <a:gd name="T21" fmla="*/ 95 h 105"/>
                        <a:gd name="T22" fmla="*/ 213 w 340"/>
                        <a:gd name="T23" fmla="*/ 105 h 105"/>
                        <a:gd name="T24" fmla="*/ 265 w 340"/>
                        <a:gd name="T25" fmla="*/ 80 h 105"/>
                        <a:gd name="T26" fmla="*/ 303 w 340"/>
                        <a:gd name="T27" fmla="*/ 70 h 105"/>
                        <a:gd name="T28" fmla="*/ 308 w 340"/>
                        <a:gd name="T29" fmla="*/ 63 h 105"/>
                        <a:gd name="T30" fmla="*/ 333 w 340"/>
                        <a:gd name="T31" fmla="*/ 63 h 105"/>
                        <a:gd name="T32" fmla="*/ 340 w 340"/>
                        <a:gd name="T33" fmla="*/ 50 h 105"/>
                        <a:gd name="T34" fmla="*/ 315 w 340"/>
                        <a:gd name="T35" fmla="*/ 55 h 105"/>
                        <a:gd name="T36" fmla="*/ 298 w 340"/>
                        <a:gd name="T37" fmla="*/ 55 h 105"/>
                        <a:gd name="T38" fmla="*/ 285 w 340"/>
                        <a:gd name="T39" fmla="*/ 60 h 105"/>
                        <a:gd name="T40" fmla="*/ 278 w 340"/>
                        <a:gd name="T41" fmla="*/ 50 h 105"/>
                        <a:gd name="T42" fmla="*/ 270 w 340"/>
                        <a:gd name="T43" fmla="*/ 45 h 105"/>
                        <a:gd name="T44" fmla="*/ 253 w 340"/>
                        <a:gd name="T45" fmla="*/ 40 h 105"/>
                        <a:gd name="T46" fmla="*/ 243 w 340"/>
                        <a:gd name="T47" fmla="*/ 45 h 105"/>
                        <a:gd name="T48" fmla="*/ 220 w 340"/>
                        <a:gd name="T49" fmla="*/ 45 h 105"/>
                        <a:gd name="T50" fmla="*/ 210 w 340"/>
                        <a:gd name="T51" fmla="*/ 65 h 105"/>
                        <a:gd name="T52" fmla="*/ 195 w 340"/>
                        <a:gd name="T53" fmla="*/ 63 h 105"/>
                        <a:gd name="T54" fmla="*/ 185 w 340"/>
                        <a:gd name="T55" fmla="*/ 48 h 105"/>
                        <a:gd name="T56" fmla="*/ 173 w 340"/>
                        <a:gd name="T57" fmla="*/ 40 h 105"/>
                        <a:gd name="T58" fmla="*/ 160 w 340"/>
                        <a:gd name="T59" fmla="*/ 33 h 105"/>
                        <a:gd name="T60" fmla="*/ 148 w 340"/>
                        <a:gd name="T61" fmla="*/ 35 h 105"/>
                        <a:gd name="T62" fmla="*/ 140 w 340"/>
                        <a:gd name="T63" fmla="*/ 40 h 105"/>
                        <a:gd name="T64" fmla="*/ 128 w 340"/>
                        <a:gd name="T65" fmla="*/ 40 h 105"/>
                        <a:gd name="T66" fmla="*/ 105 w 340"/>
                        <a:gd name="T67" fmla="*/ 45 h 105"/>
                        <a:gd name="T68" fmla="*/ 105 w 340"/>
                        <a:gd name="T69" fmla="*/ 30 h 105"/>
                        <a:gd name="T70" fmla="*/ 88 w 340"/>
                        <a:gd name="T71" fmla="*/ 20 h 105"/>
                        <a:gd name="T72" fmla="*/ 60 w 340"/>
                        <a:gd name="T73" fmla="*/ 20 h 105"/>
                        <a:gd name="T74" fmla="*/ 43 w 340"/>
                        <a:gd name="T75" fmla="*/ 0 h 10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40"/>
                        <a:gd name="T115" fmla="*/ 0 h 105"/>
                        <a:gd name="T116" fmla="*/ 340 w 340"/>
                        <a:gd name="T117" fmla="*/ 105 h 10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40" h="105">
                          <a:moveTo>
                            <a:pt x="43" y="0"/>
                          </a:moveTo>
                          <a:lnTo>
                            <a:pt x="30" y="13"/>
                          </a:lnTo>
                          <a:lnTo>
                            <a:pt x="15" y="20"/>
                          </a:lnTo>
                          <a:lnTo>
                            <a:pt x="23" y="25"/>
                          </a:lnTo>
                          <a:lnTo>
                            <a:pt x="13" y="45"/>
                          </a:lnTo>
                          <a:lnTo>
                            <a:pt x="13" y="50"/>
                          </a:lnTo>
                          <a:lnTo>
                            <a:pt x="0" y="50"/>
                          </a:lnTo>
                          <a:lnTo>
                            <a:pt x="8" y="60"/>
                          </a:lnTo>
                          <a:lnTo>
                            <a:pt x="85" y="60"/>
                          </a:lnTo>
                          <a:lnTo>
                            <a:pt x="123" y="73"/>
                          </a:lnTo>
                          <a:lnTo>
                            <a:pt x="168" y="95"/>
                          </a:lnTo>
                          <a:lnTo>
                            <a:pt x="213" y="105"/>
                          </a:lnTo>
                          <a:lnTo>
                            <a:pt x="265" y="80"/>
                          </a:lnTo>
                          <a:lnTo>
                            <a:pt x="303" y="70"/>
                          </a:lnTo>
                          <a:lnTo>
                            <a:pt x="308" y="63"/>
                          </a:lnTo>
                          <a:lnTo>
                            <a:pt x="333" y="63"/>
                          </a:lnTo>
                          <a:lnTo>
                            <a:pt x="340" y="50"/>
                          </a:lnTo>
                          <a:lnTo>
                            <a:pt x="315" y="55"/>
                          </a:lnTo>
                          <a:lnTo>
                            <a:pt x="298" y="55"/>
                          </a:lnTo>
                          <a:lnTo>
                            <a:pt x="285" y="60"/>
                          </a:lnTo>
                          <a:lnTo>
                            <a:pt x="278" y="50"/>
                          </a:lnTo>
                          <a:lnTo>
                            <a:pt x="270" y="45"/>
                          </a:lnTo>
                          <a:lnTo>
                            <a:pt x="253" y="40"/>
                          </a:lnTo>
                          <a:lnTo>
                            <a:pt x="243" y="45"/>
                          </a:lnTo>
                          <a:lnTo>
                            <a:pt x="220" y="45"/>
                          </a:lnTo>
                          <a:lnTo>
                            <a:pt x="210" y="65"/>
                          </a:lnTo>
                          <a:lnTo>
                            <a:pt x="195" y="63"/>
                          </a:lnTo>
                          <a:lnTo>
                            <a:pt x="185" y="48"/>
                          </a:lnTo>
                          <a:lnTo>
                            <a:pt x="173" y="40"/>
                          </a:lnTo>
                          <a:lnTo>
                            <a:pt x="160" y="33"/>
                          </a:lnTo>
                          <a:lnTo>
                            <a:pt x="148" y="35"/>
                          </a:lnTo>
                          <a:lnTo>
                            <a:pt x="140" y="40"/>
                          </a:lnTo>
                          <a:lnTo>
                            <a:pt x="128" y="40"/>
                          </a:lnTo>
                          <a:lnTo>
                            <a:pt x="105" y="45"/>
                          </a:lnTo>
                          <a:lnTo>
                            <a:pt x="105" y="30"/>
                          </a:lnTo>
                          <a:lnTo>
                            <a:pt x="88" y="20"/>
                          </a:lnTo>
                          <a:lnTo>
                            <a:pt x="60" y="20"/>
                          </a:lnTo>
                          <a:lnTo>
                            <a:pt x="43" y="0"/>
                          </a:lnTo>
                          <a:close/>
                        </a:path>
                      </a:pathLst>
                    </a:custGeom>
                    <a:solidFill>
                      <a:srgbClr val="0000FF"/>
                    </a:solidFill>
                    <a:ln w="9525">
                      <a:solidFill>
                        <a:srgbClr val="000000"/>
                      </a:solidFill>
                      <a:round/>
                      <a:headEnd/>
                      <a:tailEnd/>
                    </a:ln>
                  </p:spPr>
                  <p:txBody>
                    <a:bodyPr/>
                    <a:lstStyle/>
                    <a:p>
                      <a:endParaRPr lang="zh-CN" altLang="en-US"/>
                    </a:p>
                  </p:txBody>
                </p:sp>
              </p:grpSp>
            </p:grpSp>
          </p:grpSp>
          <p:sp>
            <p:nvSpPr>
              <p:cNvPr id="28711" name="WordArt 113"/>
              <p:cNvSpPr>
                <a:spLocks noChangeAspect="1" noChangeArrowheads="1" noChangeShapeType="1" noTextEdit="1"/>
              </p:cNvSpPr>
              <p:nvPr/>
            </p:nvSpPr>
            <p:spPr bwMode="auto">
              <a:xfrm rot="-1212473">
                <a:off x="7944" y="2165"/>
                <a:ext cx="290" cy="192"/>
              </a:xfrm>
              <a:prstGeom prst="rect">
                <a:avLst/>
              </a:prstGeom>
            </p:spPr>
            <p:txBody>
              <a:bodyPr wrap="none" fromWordArt="1">
                <a:prstTxWarp prst="textPlain">
                  <a:avLst>
                    <a:gd name="adj" fmla="val 50000"/>
                  </a:avLst>
                </a:prstTxWarp>
              </a:bodyPr>
              <a:lstStyle/>
              <a:p>
                <a:pPr algn="ctr"/>
                <a:r>
                  <a:rPr lang="en-US" altLang="zh-CN" kern="10">
                    <a:ln w="9525">
                      <a:solidFill>
                        <a:srgbClr val="FFFFFF"/>
                      </a:solidFill>
                      <a:round/>
                      <a:headEnd/>
                      <a:tailEnd/>
                    </a:ln>
                    <a:latin typeface="Arial Black" panose="020B0A04020102020204" pitchFamily="34" charset="0"/>
                  </a:rPr>
                  <a:t>E U</a:t>
                </a:r>
                <a:endParaRPr lang="zh-CN" altLang="en-US" kern="10">
                  <a:ln w="9525">
                    <a:solidFill>
                      <a:srgbClr val="FFFFFF"/>
                    </a:solidFill>
                    <a:round/>
                    <a:headEnd/>
                    <a:tailEnd/>
                  </a:ln>
                  <a:latin typeface="Arial Black" panose="020B0A04020102020204" pitchFamily="34" charset="0"/>
                </a:endParaRPr>
              </a:p>
            </p:txBody>
          </p:sp>
        </p:grpSp>
        <p:grpSp>
          <p:nvGrpSpPr>
            <p:cNvPr id="28691" name="Group 114"/>
            <p:cNvGrpSpPr>
              <a:grpSpLocks/>
            </p:cNvGrpSpPr>
            <p:nvPr/>
          </p:nvGrpSpPr>
          <p:grpSpPr bwMode="auto">
            <a:xfrm>
              <a:off x="3696" y="1776"/>
              <a:ext cx="258" cy="448"/>
              <a:chOff x="7250" y="3197"/>
              <a:chExt cx="646" cy="1120"/>
            </a:xfrm>
          </p:grpSpPr>
          <p:sp>
            <p:nvSpPr>
              <p:cNvPr id="28708" name="Freeform 115"/>
              <p:cNvSpPr>
                <a:spLocks noChangeAspect="1"/>
              </p:cNvSpPr>
              <p:nvPr/>
            </p:nvSpPr>
            <p:spPr bwMode="auto">
              <a:xfrm>
                <a:off x="7250" y="3197"/>
                <a:ext cx="646" cy="1120"/>
              </a:xfrm>
              <a:custGeom>
                <a:avLst/>
                <a:gdLst>
                  <a:gd name="T0" fmla="*/ 0 w 3240"/>
                  <a:gd name="T1" fmla="*/ 0 h 5617"/>
                  <a:gd name="T2" fmla="*/ 0 w 3240"/>
                  <a:gd name="T3" fmla="*/ 0 h 5617"/>
                  <a:gd name="T4" fmla="*/ 0 w 3240"/>
                  <a:gd name="T5" fmla="*/ 0 h 5617"/>
                  <a:gd name="T6" fmla="*/ 0 w 3240"/>
                  <a:gd name="T7" fmla="*/ 0 h 5617"/>
                  <a:gd name="T8" fmla="*/ 0 w 3240"/>
                  <a:gd name="T9" fmla="*/ 0 h 5617"/>
                  <a:gd name="T10" fmla="*/ 0 w 3240"/>
                  <a:gd name="T11" fmla="*/ 0 h 5617"/>
                  <a:gd name="T12" fmla="*/ 0 w 3240"/>
                  <a:gd name="T13" fmla="*/ 0 h 5617"/>
                  <a:gd name="T14" fmla="*/ 0 w 3240"/>
                  <a:gd name="T15" fmla="*/ 0 h 5617"/>
                  <a:gd name="T16" fmla="*/ 0 w 3240"/>
                  <a:gd name="T17" fmla="*/ 0 h 5617"/>
                  <a:gd name="T18" fmla="*/ 0 w 3240"/>
                  <a:gd name="T19" fmla="*/ 0 h 5617"/>
                  <a:gd name="T20" fmla="*/ 0 w 3240"/>
                  <a:gd name="T21" fmla="*/ 0 h 5617"/>
                  <a:gd name="T22" fmla="*/ 0 w 3240"/>
                  <a:gd name="T23" fmla="*/ 0 h 5617"/>
                  <a:gd name="T24" fmla="*/ 0 w 3240"/>
                  <a:gd name="T25" fmla="*/ 0 h 5617"/>
                  <a:gd name="T26" fmla="*/ 0 w 3240"/>
                  <a:gd name="T27" fmla="*/ 0 h 5617"/>
                  <a:gd name="T28" fmla="*/ 0 w 3240"/>
                  <a:gd name="T29" fmla="*/ 0 h 5617"/>
                  <a:gd name="T30" fmla="*/ 0 w 3240"/>
                  <a:gd name="T31" fmla="*/ 0 h 5617"/>
                  <a:gd name="T32" fmla="*/ 0 w 3240"/>
                  <a:gd name="T33" fmla="*/ 0 h 5617"/>
                  <a:gd name="T34" fmla="*/ 0 w 3240"/>
                  <a:gd name="T35" fmla="*/ 0 h 5617"/>
                  <a:gd name="T36" fmla="*/ 0 w 3240"/>
                  <a:gd name="T37" fmla="*/ 0 h 5617"/>
                  <a:gd name="T38" fmla="*/ 0 w 3240"/>
                  <a:gd name="T39" fmla="*/ 0 h 5617"/>
                  <a:gd name="T40" fmla="*/ 0 w 3240"/>
                  <a:gd name="T41" fmla="*/ 0 h 5617"/>
                  <a:gd name="T42" fmla="*/ 0 w 3240"/>
                  <a:gd name="T43" fmla="*/ 0 h 5617"/>
                  <a:gd name="T44" fmla="*/ 0 w 3240"/>
                  <a:gd name="T45" fmla="*/ 0 h 5617"/>
                  <a:gd name="T46" fmla="*/ 0 w 3240"/>
                  <a:gd name="T47" fmla="*/ 0 h 5617"/>
                  <a:gd name="T48" fmla="*/ 0 w 3240"/>
                  <a:gd name="T49" fmla="*/ 0 h 5617"/>
                  <a:gd name="T50" fmla="*/ 0 w 3240"/>
                  <a:gd name="T51" fmla="*/ 0 h 5617"/>
                  <a:gd name="T52" fmla="*/ 0 w 3240"/>
                  <a:gd name="T53" fmla="*/ 0 h 5617"/>
                  <a:gd name="T54" fmla="*/ 0 w 3240"/>
                  <a:gd name="T55" fmla="*/ 0 h 5617"/>
                  <a:gd name="T56" fmla="*/ 0 w 3240"/>
                  <a:gd name="T57" fmla="*/ 0 h 5617"/>
                  <a:gd name="T58" fmla="*/ 0 w 3240"/>
                  <a:gd name="T59" fmla="*/ 0 h 5617"/>
                  <a:gd name="T60" fmla="*/ 0 w 3240"/>
                  <a:gd name="T61" fmla="*/ 0 h 5617"/>
                  <a:gd name="T62" fmla="*/ 0 w 3240"/>
                  <a:gd name="T63" fmla="*/ 0 h 5617"/>
                  <a:gd name="T64" fmla="*/ 0 w 3240"/>
                  <a:gd name="T65" fmla="*/ 0 h 5617"/>
                  <a:gd name="T66" fmla="*/ 0 w 3240"/>
                  <a:gd name="T67" fmla="*/ 0 h 5617"/>
                  <a:gd name="T68" fmla="*/ 0 w 3240"/>
                  <a:gd name="T69" fmla="*/ 0 h 5617"/>
                  <a:gd name="T70" fmla="*/ 0 w 3240"/>
                  <a:gd name="T71" fmla="*/ 0 h 5617"/>
                  <a:gd name="T72" fmla="*/ 0 w 3240"/>
                  <a:gd name="T73" fmla="*/ 0 h 5617"/>
                  <a:gd name="T74" fmla="*/ 0 w 3240"/>
                  <a:gd name="T75" fmla="*/ 0 h 5617"/>
                  <a:gd name="T76" fmla="*/ 0 w 3240"/>
                  <a:gd name="T77" fmla="*/ 0 h 561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240"/>
                  <a:gd name="T118" fmla="*/ 0 h 5617"/>
                  <a:gd name="T119" fmla="*/ 3240 w 3240"/>
                  <a:gd name="T120" fmla="*/ 5617 h 561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240" h="5617">
                    <a:moveTo>
                      <a:pt x="2605" y="3"/>
                    </a:moveTo>
                    <a:lnTo>
                      <a:pt x="2368" y="33"/>
                    </a:lnTo>
                    <a:lnTo>
                      <a:pt x="2250" y="138"/>
                    </a:lnTo>
                    <a:lnTo>
                      <a:pt x="1823" y="243"/>
                    </a:lnTo>
                    <a:lnTo>
                      <a:pt x="1765" y="358"/>
                    </a:lnTo>
                    <a:lnTo>
                      <a:pt x="1595" y="590"/>
                    </a:lnTo>
                    <a:lnTo>
                      <a:pt x="1455" y="835"/>
                    </a:lnTo>
                    <a:lnTo>
                      <a:pt x="1473" y="1175"/>
                    </a:lnTo>
                    <a:lnTo>
                      <a:pt x="1285" y="1560"/>
                    </a:lnTo>
                    <a:lnTo>
                      <a:pt x="828" y="2265"/>
                    </a:lnTo>
                    <a:lnTo>
                      <a:pt x="520" y="2770"/>
                    </a:lnTo>
                    <a:lnTo>
                      <a:pt x="228" y="3297"/>
                    </a:lnTo>
                    <a:lnTo>
                      <a:pt x="55" y="3612"/>
                    </a:lnTo>
                    <a:lnTo>
                      <a:pt x="5" y="3762"/>
                    </a:lnTo>
                    <a:lnTo>
                      <a:pt x="0" y="4255"/>
                    </a:lnTo>
                    <a:lnTo>
                      <a:pt x="113" y="4597"/>
                    </a:lnTo>
                    <a:lnTo>
                      <a:pt x="275" y="4740"/>
                    </a:lnTo>
                    <a:lnTo>
                      <a:pt x="638" y="5217"/>
                    </a:lnTo>
                    <a:lnTo>
                      <a:pt x="998" y="5520"/>
                    </a:lnTo>
                    <a:lnTo>
                      <a:pt x="1268" y="5617"/>
                    </a:lnTo>
                    <a:lnTo>
                      <a:pt x="1403" y="5437"/>
                    </a:lnTo>
                    <a:lnTo>
                      <a:pt x="1370" y="5205"/>
                    </a:lnTo>
                    <a:lnTo>
                      <a:pt x="1390" y="5127"/>
                    </a:lnTo>
                    <a:lnTo>
                      <a:pt x="1508" y="4977"/>
                    </a:lnTo>
                    <a:lnTo>
                      <a:pt x="1725" y="4835"/>
                    </a:lnTo>
                    <a:lnTo>
                      <a:pt x="2478" y="3695"/>
                    </a:lnTo>
                    <a:lnTo>
                      <a:pt x="2783" y="3170"/>
                    </a:lnTo>
                    <a:lnTo>
                      <a:pt x="2840" y="2807"/>
                    </a:lnTo>
                    <a:lnTo>
                      <a:pt x="2823" y="2445"/>
                    </a:lnTo>
                    <a:lnTo>
                      <a:pt x="2768" y="1973"/>
                    </a:lnTo>
                    <a:lnTo>
                      <a:pt x="2765" y="1705"/>
                    </a:lnTo>
                    <a:lnTo>
                      <a:pt x="2848" y="1330"/>
                    </a:lnTo>
                    <a:lnTo>
                      <a:pt x="2913" y="1265"/>
                    </a:lnTo>
                    <a:lnTo>
                      <a:pt x="3070" y="1008"/>
                    </a:lnTo>
                    <a:lnTo>
                      <a:pt x="3240" y="763"/>
                    </a:lnTo>
                    <a:lnTo>
                      <a:pt x="3165" y="453"/>
                    </a:lnTo>
                    <a:lnTo>
                      <a:pt x="3023" y="178"/>
                    </a:lnTo>
                    <a:lnTo>
                      <a:pt x="2790" y="0"/>
                    </a:lnTo>
                    <a:lnTo>
                      <a:pt x="2605" y="3"/>
                    </a:lnTo>
                    <a:close/>
                  </a:path>
                </a:pathLst>
              </a:custGeom>
              <a:solidFill>
                <a:srgbClr val="800080"/>
              </a:solidFill>
              <a:ln w="9525">
                <a:solidFill>
                  <a:srgbClr val="000000"/>
                </a:solidFill>
                <a:round/>
                <a:headEnd/>
                <a:tailEnd/>
              </a:ln>
            </p:spPr>
            <p:txBody>
              <a:bodyPr/>
              <a:lstStyle/>
              <a:p>
                <a:endParaRPr lang="zh-CN" altLang="en-US"/>
              </a:p>
            </p:txBody>
          </p:sp>
          <p:sp>
            <p:nvSpPr>
              <p:cNvPr id="28709" name="WordArt 116"/>
              <p:cNvSpPr>
                <a:spLocks noChangeArrowheads="1" noChangeShapeType="1" noTextEdit="1"/>
              </p:cNvSpPr>
              <p:nvPr/>
            </p:nvSpPr>
            <p:spPr bwMode="auto">
              <a:xfrm rot="-2338116">
                <a:off x="7267" y="3491"/>
                <a:ext cx="585" cy="473"/>
              </a:xfrm>
              <a:prstGeom prst="rect">
                <a:avLst/>
              </a:prstGeom>
            </p:spPr>
            <p:txBody>
              <a:bodyPr wrap="none" fromWordArt="1">
                <a:prstTxWarp prst="textSlantUp">
                  <a:avLst>
                    <a:gd name="adj" fmla="val 55556"/>
                  </a:avLst>
                </a:prstTxWarp>
              </a:bodyPr>
              <a:lstStyle/>
              <a:p>
                <a:pPr algn="ctr"/>
                <a:r>
                  <a:rPr lang="en-US" altLang="zh-CN" sz="800" kern="10">
                    <a:ln w="9525">
                      <a:solidFill>
                        <a:srgbClr val="FFFFFF"/>
                      </a:solidFill>
                      <a:round/>
                      <a:headEnd/>
                      <a:tailEnd/>
                    </a:ln>
                    <a:cs typeface="Arial" panose="020B0604020202020204" pitchFamily="34" charset="0"/>
                  </a:rPr>
                  <a:t>Taiwan</a:t>
                </a:r>
                <a:endParaRPr lang="zh-CN" altLang="en-US" sz="800" kern="10">
                  <a:ln w="9525">
                    <a:solidFill>
                      <a:srgbClr val="FFFFFF"/>
                    </a:solidFill>
                    <a:round/>
                    <a:headEnd/>
                    <a:tailEnd/>
                  </a:ln>
                  <a:cs typeface="Arial" panose="020B0604020202020204" pitchFamily="34" charset="0"/>
                </a:endParaRPr>
              </a:p>
            </p:txBody>
          </p:sp>
        </p:grpSp>
        <p:grpSp>
          <p:nvGrpSpPr>
            <p:cNvPr id="28692" name="Group 117"/>
            <p:cNvGrpSpPr>
              <a:grpSpLocks/>
            </p:cNvGrpSpPr>
            <p:nvPr/>
          </p:nvGrpSpPr>
          <p:grpSpPr bwMode="auto">
            <a:xfrm>
              <a:off x="4032" y="2064"/>
              <a:ext cx="622" cy="607"/>
              <a:chOff x="8091" y="3337"/>
              <a:chExt cx="1553" cy="1517"/>
            </a:xfrm>
          </p:grpSpPr>
          <p:sp>
            <p:nvSpPr>
              <p:cNvPr id="28706" name="Freeform 118"/>
              <p:cNvSpPr>
                <a:spLocks noChangeAspect="1"/>
              </p:cNvSpPr>
              <p:nvPr/>
            </p:nvSpPr>
            <p:spPr bwMode="auto">
              <a:xfrm>
                <a:off x="8091" y="3337"/>
                <a:ext cx="1553" cy="1517"/>
              </a:xfrm>
              <a:custGeom>
                <a:avLst/>
                <a:gdLst>
                  <a:gd name="T0" fmla="*/ 0 w 5177"/>
                  <a:gd name="T1" fmla="*/ 0 h 5058"/>
                  <a:gd name="T2" fmla="*/ 0 w 5177"/>
                  <a:gd name="T3" fmla="*/ 0 h 5058"/>
                  <a:gd name="T4" fmla="*/ 0 w 5177"/>
                  <a:gd name="T5" fmla="*/ 0 h 5058"/>
                  <a:gd name="T6" fmla="*/ 0 w 5177"/>
                  <a:gd name="T7" fmla="*/ 0 h 5058"/>
                  <a:gd name="T8" fmla="*/ 0 w 5177"/>
                  <a:gd name="T9" fmla="*/ 0 h 5058"/>
                  <a:gd name="T10" fmla="*/ 0 w 5177"/>
                  <a:gd name="T11" fmla="*/ 0 h 5058"/>
                  <a:gd name="T12" fmla="*/ 0 w 5177"/>
                  <a:gd name="T13" fmla="*/ 0 h 5058"/>
                  <a:gd name="T14" fmla="*/ 0 w 5177"/>
                  <a:gd name="T15" fmla="*/ 0 h 5058"/>
                  <a:gd name="T16" fmla="*/ 0 w 5177"/>
                  <a:gd name="T17" fmla="*/ 0 h 5058"/>
                  <a:gd name="T18" fmla="*/ 0 w 5177"/>
                  <a:gd name="T19" fmla="*/ 0 h 5058"/>
                  <a:gd name="T20" fmla="*/ 0 w 5177"/>
                  <a:gd name="T21" fmla="*/ 0 h 5058"/>
                  <a:gd name="T22" fmla="*/ 0 w 5177"/>
                  <a:gd name="T23" fmla="*/ 0 h 5058"/>
                  <a:gd name="T24" fmla="*/ 0 w 5177"/>
                  <a:gd name="T25" fmla="*/ 0 h 5058"/>
                  <a:gd name="T26" fmla="*/ 0 w 5177"/>
                  <a:gd name="T27" fmla="*/ 0 h 5058"/>
                  <a:gd name="T28" fmla="*/ 0 w 5177"/>
                  <a:gd name="T29" fmla="*/ 0 h 5058"/>
                  <a:gd name="T30" fmla="*/ 0 w 5177"/>
                  <a:gd name="T31" fmla="*/ 0 h 5058"/>
                  <a:gd name="T32" fmla="*/ 0 w 5177"/>
                  <a:gd name="T33" fmla="*/ 0 h 5058"/>
                  <a:gd name="T34" fmla="*/ 0 w 5177"/>
                  <a:gd name="T35" fmla="*/ 0 h 5058"/>
                  <a:gd name="T36" fmla="*/ 0 w 5177"/>
                  <a:gd name="T37" fmla="*/ 0 h 5058"/>
                  <a:gd name="T38" fmla="*/ 0 w 5177"/>
                  <a:gd name="T39" fmla="*/ 0 h 5058"/>
                  <a:gd name="T40" fmla="*/ 0 w 5177"/>
                  <a:gd name="T41" fmla="*/ 0 h 5058"/>
                  <a:gd name="T42" fmla="*/ 0 w 5177"/>
                  <a:gd name="T43" fmla="*/ 0 h 5058"/>
                  <a:gd name="T44" fmla="*/ 0 w 5177"/>
                  <a:gd name="T45" fmla="*/ 0 h 5058"/>
                  <a:gd name="T46" fmla="*/ 0 w 5177"/>
                  <a:gd name="T47" fmla="*/ 0 h 5058"/>
                  <a:gd name="T48" fmla="*/ 0 w 5177"/>
                  <a:gd name="T49" fmla="*/ 0 h 5058"/>
                  <a:gd name="T50" fmla="*/ 0 w 5177"/>
                  <a:gd name="T51" fmla="*/ 0 h 5058"/>
                  <a:gd name="T52" fmla="*/ 0 w 5177"/>
                  <a:gd name="T53" fmla="*/ 0 h 5058"/>
                  <a:gd name="T54" fmla="*/ 0 w 5177"/>
                  <a:gd name="T55" fmla="*/ 0 h 5058"/>
                  <a:gd name="T56" fmla="*/ 0 w 5177"/>
                  <a:gd name="T57" fmla="*/ 0 h 5058"/>
                  <a:gd name="T58" fmla="*/ 0 w 5177"/>
                  <a:gd name="T59" fmla="*/ 0 h 5058"/>
                  <a:gd name="T60" fmla="*/ 0 w 5177"/>
                  <a:gd name="T61" fmla="*/ 0 h 5058"/>
                  <a:gd name="T62" fmla="*/ 0 w 5177"/>
                  <a:gd name="T63" fmla="*/ 0 h 5058"/>
                  <a:gd name="T64" fmla="*/ 0 w 5177"/>
                  <a:gd name="T65" fmla="*/ 0 h 5058"/>
                  <a:gd name="T66" fmla="*/ 0 w 5177"/>
                  <a:gd name="T67" fmla="*/ 0 h 5058"/>
                  <a:gd name="T68" fmla="*/ 0 w 5177"/>
                  <a:gd name="T69" fmla="*/ 0 h 5058"/>
                  <a:gd name="T70" fmla="*/ 0 w 5177"/>
                  <a:gd name="T71" fmla="*/ 0 h 5058"/>
                  <a:gd name="T72" fmla="*/ 0 w 5177"/>
                  <a:gd name="T73" fmla="*/ 0 h 5058"/>
                  <a:gd name="T74" fmla="*/ 0 w 5177"/>
                  <a:gd name="T75" fmla="*/ 0 h 5058"/>
                  <a:gd name="T76" fmla="*/ 0 w 5177"/>
                  <a:gd name="T77" fmla="*/ 0 h 5058"/>
                  <a:gd name="T78" fmla="*/ 0 w 5177"/>
                  <a:gd name="T79" fmla="*/ 0 h 5058"/>
                  <a:gd name="T80" fmla="*/ 0 w 5177"/>
                  <a:gd name="T81" fmla="*/ 0 h 5058"/>
                  <a:gd name="T82" fmla="*/ 0 w 5177"/>
                  <a:gd name="T83" fmla="*/ 0 h 5058"/>
                  <a:gd name="T84" fmla="*/ 0 w 5177"/>
                  <a:gd name="T85" fmla="*/ 0 h 5058"/>
                  <a:gd name="T86" fmla="*/ 0 w 5177"/>
                  <a:gd name="T87" fmla="*/ 0 h 5058"/>
                  <a:gd name="T88" fmla="*/ 0 w 5177"/>
                  <a:gd name="T89" fmla="*/ 0 h 5058"/>
                  <a:gd name="T90" fmla="*/ 0 w 5177"/>
                  <a:gd name="T91" fmla="*/ 0 h 5058"/>
                  <a:gd name="T92" fmla="*/ 0 w 5177"/>
                  <a:gd name="T93" fmla="*/ 0 h 5058"/>
                  <a:gd name="T94" fmla="*/ 0 w 5177"/>
                  <a:gd name="T95" fmla="*/ 0 h 5058"/>
                  <a:gd name="T96" fmla="*/ 0 w 5177"/>
                  <a:gd name="T97" fmla="*/ 0 h 5058"/>
                  <a:gd name="T98" fmla="*/ 0 w 5177"/>
                  <a:gd name="T99" fmla="*/ 0 h 5058"/>
                  <a:gd name="T100" fmla="*/ 0 w 5177"/>
                  <a:gd name="T101" fmla="*/ 0 h 5058"/>
                  <a:gd name="T102" fmla="*/ 0 w 5177"/>
                  <a:gd name="T103" fmla="*/ 0 h 5058"/>
                  <a:gd name="T104" fmla="*/ 0 w 5177"/>
                  <a:gd name="T105" fmla="*/ 0 h 5058"/>
                  <a:gd name="T106" fmla="*/ 0 w 5177"/>
                  <a:gd name="T107" fmla="*/ 0 h 5058"/>
                  <a:gd name="T108" fmla="*/ 0 w 5177"/>
                  <a:gd name="T109" fmla="*/ 0 h 5058"/>
                  <a:gd name="T110" fmla="*/ 0 w 5177"/>
                  <a:gd name="T111" fmla="*/ 0 h 5058"/>
                  <a:gd name="T112" fmla="*/ 0 w 5177"/>
                  <a:gd name="T113" fmla="*/ 0 h 5058"/>
                  <a:gd name="T114" fmla="*/ 0 w 5177"/>
                  <a:gd name="T115" fmla="*/ 0 h 5058"/>
                  <a:gd name="T116" fmla="*/ 0 w 5177"/>
                  <a:gd name="T117" fmla="*/ 0 h 505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177"/>
                  <a:gd name="T178" fmla="*/ 0 h 5058"/>
                  <a:gd name="T179" fmla="*/ 5177 w 5177"/>
                  <a:gd name="T180" fmla="*/ 5058 h 505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177" h="5058">
                    <a:moveTo>
                      <a:pt x="487" y="760"/>
                    </a:moveTo>
                    <a:lnTo>
                      <a:pt x="472" y="1140"/>
                    </a:lnTo>
                    <a:lnTo>
                      <a:pt x="462" y="1183"/>
                    </a:lnTo>
                    <a:lnTo>
                      <a:pt x="440" y="1215"/>
                    </a:lnTo>
                    <a:lnTo>
                      <a:pt x="255" y="1273"/>
                    </a:lnTo>
                    <a:lnTo>
                      <a:pt x="127" y="1343"/>
                    </a:lnTo>
                    <a:lnTo>
                      <a:pt x="62" y="1468"/>
                    </a:lnTo>
                    <a:lnTo>
                      <a:pt x="70" y="1548"/>
                    </a:lnTo>
                    <a:lnTo>
                      <a:pt x="0" y="1630"/>
                    </a:lnTo>
                    <a:lnTo>
                      <a:pt x="0" y="1728"/>
                    </a:lnTo>
                    <a:lnTo>
                      <a:pt x="62" y="1783"/>
                    </a:lnTo>
                    <a:lnTo>
                      <a:pt x="92" y="1865"/>
                    </a:lnTo>
                    <a:lnTo>
                      <a:pt x="92" y="1945"/>
                    </a:lnTo>
                    <a:lnTo>
                      <a:pt x="185" y="1908"/>
                    </a:lnTo>
                    <a:lnTo>
                      <a:pt x="237" y="1978"/>
                    </a:lnTo>
                    <a:lnTo>
                      <a:pt x="325" y="1978"/>
                    </a:lnTo>
                    <a:lnTo>
                      <a:pt x="407" y="1913"/>
                    </a:lnTo>
                    <a:lnTo>
                      <a:pt x="470" y="2143"/>
                    </a:lnTo>
                    <a:lnTo>
                      <a:pt x="567" y="2165"/>
                    </a:lnTo>
                    <a:lnTo>
                      <a:pt x="767" y="2108"/>
                    </a:lnTo>
                    <a:lnTo>
                      <a:pt x="935" y="2025"/>
                    </a:lnTo>
                    <a:lnTo>
                      <a:pt x="1062" y="1913"/>
                    </a:lnTo>
                    <a:lnTo>
                      <a:pt x="1165" y="2035"/>
                    </a:lnTo>
                    <a:lnTo>
                      <a:pt x="1185" y="2143"/>
                    </a:lnTo>
                    <a:lnTo>
                      <a:pt x="1185" y="2228"/>
                    </a:lnTo>
                    <a:lnTo>
                      <a:pt x="1345" y="2308"/>
                    </a:lnTo>
                    <a:lnTo>
                      <a:pt x="1450" y="2300"/>
                    </a:lnTo>
                    <a:lnTo>
                      <a:pt x="1595" y="2398"/>
                    </a:lnTo>
                    <a:lnTo>
                      <a:pt x="1752" y="2448"/>
                    </a:lnTo>
                    <a:lnTo>
                      <a:pt x="1850" y="2553"/>
                    </a:lnTo>
                    <a:lnTo>
                      <a:pt x="1835" y="2805"/>
                    </a:lnTo>
                    <a:lnTo>
                      <a:pt x="2087" y="2805"/>
                    </a:lnTo>
                    <a:lnTo>
                      <a:pt x="2107" y="2940"/>
                    </a:lnTo>
                    <a:lnTo>
                      <a:pt x="2150" y="3015"/>
                    </a:lnTo>
                    <a:lnTo>
                      <a:pt x="2150" y="3155"/>
                    </a:lnTo>
                    <a:lnTo>
                      <a:pt x="2097" y="3275"/>
                    </a:lnTo>
                    <a:lnTo>
                      <a:pt x="2155" y="3390"/>
                    </a:lnTo>
                    <a:lnTo>
                      <a:pt x="2155" y="3508"/>
                    </a:lnTo>
                    <a:lnTo>
                      <a:pt x="2145" y="3630"/>
                    </a:lnTo>
                    <a:lnTo>
                      <a:pt x="2242" y="3630"/>
                    </a:lnTo>
                    <a:lnTo>
                      <a:pt x="2377" y="3638"/>
                    </a:lnTo>
                    <a:lnTo>
                      <a:pt x="2417" y="3653"/>
                    </a:lnTo>
                    <a:lnTo>
                      <a:pt x="2480" y="3705"/>
                    </a:lnTo>
                    <a:lnTo>
                      <a:pt x="2515" y="3850"/>
                    </a:lnTo>
                    <a:lnTo>
                      <a:pt x="2562" y="3828"/>
                    </a:lnTo>
                    <a:lnTo>
                      <a:pt x="2600" y="4080"/>
                    </a:lnTo>
                    <a:lnTo>
                      <a:pt x="2617" y="4105"/>
                    </a:lnTo>
                    <a:lnTo>
                      <a:pt x="2635" y="4110"/>
                    </a:lnTo>
                    <a:lnTo>
                      <a:pt x="2675" y="4200"/>
                    </a:lnTo>
                    <a:lnTo>
                      <a:pt x="2640" y="4298"/>
                    </a:lnTo>
                    <a:lnTo>
                      <a:pt x="2495" y="4373"/>
                    </a:lnTo>
                    <a:lnTo>
                      <a:pt x="2345" y="4508"/>
                    </a:lnTo>
                    <a:lnTo>
                      <a:pt x="2272" y="4578"/>
                    </a:lnTo>
                    <a:lnTo>
                      <a:pt x="2272" y="4713"/>
                    </a:lnTo>
                    <a:lnTo>
                      <a:pt x="2335" y="4765"/>
                    </a:lnTo>
                    <a:lnTo>
                      <a:pt x="2352" y="4855"/>
                    </a:lnTo>
                    <a:lnTo>
                      <a:pt x="2457" y="4845"/>
                    </a:lnTo>
                    <a:lnTo>
                      <a:pt x="2600" y="4928"/>
                    </a:lnTo>
                    <a:lnTo>
                      <a:pt x="2727" y="5058"/>
                    </a:lnTo>
                    <a:lnTo>
                      <a:pt x="2800" y="5018"/>
                    </a:lnTo>
                    <a:lnTo>
                      <a:pt x="2887" y="4938"/>
                    </a:lnTo>
                    <a:lnTo>
                      <a:pt x="2912" y="4808"/>
                    </a:lnTo>
                    <a:lnTo>
                      <a:pt x="2967" y="4760"/>
                    </a:lnTo>
                    <a:lnTo>
                      <a:pt x="2997" y="4743"/>
                    </a:lnTo>
                    <a:lnTo>
                      <a:pt x="3040" y="4680"/>
                    </a:lnTo>
                    <a:lnTo>
                      <a:pt x="3097" y="4635"/>
                    </a:lnTo>
                    <a:lnTo>
                      <a:pt x="3230" y="4478"/>
                    </a:lnTo>
                    <a:lnTo>
                      <a:pt x="3230" y="4210"/>
                    </a:lnTo>
                    <a:lnTo>
                      <a:pt x="3257" y="4143"/>
                    </a:lnTo>
                    <a:lnTo>
                      <a:pt x="3322" y="4085"/>
                    </a:lnTo>
                    <a:lnTo>
                      <a:pt x="3415" y="4085"/>
                    </a:lnTo>
                    <a:lnTo>
                      <a:pt x="3457" y="4023"/>
                    </a:lnTo>
                    <a:lnTo>
                      <a:pt x="3537" y="4023"/>
                    </a:lnTo>
                    <a:lnTo>
                      <a:pt x="3655" y="3943"/>
                    </a:lnTo>
                    <a:lnTo>
                      <a:pt x="3667" y="3925"/>
                    </a:lnTo>
                    <a:lnTo>
                      <a:pt x="3807" y="3883"/>
                    </a:lnTo>
                    <a:lnTo>
                      <a:pt x="3890" y="3860"/>
                    </a:lnTo>
                    <a:lnTo>
                      <a:pt x="3992" y="3925"/>
                    </a:lnTo>
                    <a:lnTo>
                      <a:pt x="4092" y="3850"/>
                    </a:lnTo>
                    <a:lnTo>
                      <a:pt x="4107" y="3783"/>
                    </a:lnTo>
                    <a:lnTo>
                      <a:pt x="4267" y="3638"/>
                    </a:lnTo>
                    <a:lnTo>
                      <a:pt x="4305" y="3558"/>
                    </a:lnTo>
                    <a:lnTo>
                      <a:pt x="4370" y="3510"/>
                    </a:lnTo>
                    <a:lnTo>
                      <a:pt x="4440" y="3468"/>
                    </a:lnTo>
                    <a:lnTo>
                      <a:pt x="4435" y="3380"/>
                    </a:lnTo>
                    <a:lnTo>
                      <a:pt x="4457" y="3250"/>
                    </a:lnTo>
                    <a:lnTo>
                      <a:pt x="4497" y="3218"/>
                    </a:lnTo>
                    <a:lnTo>
                      <a:pt x="4497" y="3150"/>
                    </a:lnTo>
                    <a:lnTo>
                      <a:pt x="4530" y="3045"/>
                    </a:lnTo>
                    <a:lnTo>
                      <a:pt x="4560" y="2900"/>
                    </a:lnTo>
                    <a:lnTo>
                      <a:pt x="4570" y="2798"/>
                    </a:lnTo>
                    <a:lnTo>
                      <a:pt x="4580" y="2690"/>
                    </a:lnTo>
                    <a:lnTo>
                      <a:pt x="4595" y="2595"/>
                    </a:lnTo>
                    <a:lnTo>
                      <a:pt x="4627" y="2553"/>
                    </a:lnTo>
                    <a:lnTo>
                      <a:pt x="4652" y="2553"/>
                    </a:lnTo>
                    <a:lnTo>
                      <a:pt x="4677" y="2585"/>
                    </a:lnTo>
                    <a:lnTo>
                      <a:pt x="4777" y="2398"/>
                    </a:lnTo>
                    <a:lnTo>
                      <a:pt x="4880" y="2308"/>
                    </a:lnTo>
                    <a:lnTo>
                      <a:pt x="4977" y="2223"/>
                    </a:lnTo>
                    <a:lnTo>
                      <a:pt x="5012" y="2158"/>
                    </a:lnTo>
                    <a:lnTo>
                      <a:pt x="5082" y="2083"/>
                    </a:lnTo>
                    <a:lnTo>
                      <a:pt x="5177" y="1980"/>
                    </a:lnTo>
                    <a:lnTo>
                      <a:pt x="5177" y="1773"/>
                    </a:lnTo>
                    <a:lnTo>
                      <a:pt x="5157" y="1710"/>
                    </a:lnTo>
                    <a:lnTo>
                      <a:pt x="5147" y="1623"/>
                    </a:lnTo>
                    <a:lnTo>
                      <a:pt x="5147" y="1595"/>
                    </a:lnTo>
                    <a:lnTo>
                      <a:pt x="5085" y="1548"/>
                    </a:lnTo>
                    <a:lnTo>
                      <a:pt x="4900" y="1463"/>
                    </a:lnTo>
                    <a:lnTo>
                      <a:pt x="4837" y="1435"/>
                    </a:lnTo>
                    <a:lnTo>
                      <a:pt x="4765" y="1373"/>
                    </a:lnTo>
                    <a:lnTo>
                      <a:pt x="4600" y="1148"/>
                    </a:lnTo>
                    <a:lnTo>
                      <a:pt x="4457" y="1148"/>
                    </a:lnTo>
                    <a:lnTo>
                      <a:pt x="4057" y="1028"/>
                    </a:lnTo>
                    <a:lnTo>
                      <a:pt x="4017" y="1058"/>
                    </a:lnTo>
                    <a:lnTo>
                      <a:pt x="3955" y="1088"/>
                    </a:lnTo>
                    <a:lnTo>
                      <a:pt x="3890" y="1060"/>
                    </a:lnTo>
                    <a:lnTo>
                      <a:pt x="3895" y="978"/>
                    </a:lnTo>
                    <a:lnTo>
                      <a:pt x="3932" y="923"/>
                    </a:lnTo>
                    <a:lnTo>
                      <a:pt x="3855" y="915"/>
                    </a:lnTo>
                    <a:lnTo>
                      <a:pt x="3830" y="858"/>
                    </a:lnTo>
                    <a:lnTo>
                      <a:pt x="3727" y="818"/>
                    </a:lnTo>
                    <a:lnTo>
                      <a:pt x="3625" y="785"/>
                    </a:lnTo>
                    <a:lnTo>
                      <a:pt x="3545" y="768"/>
                    </a:lnTo>
                    <a:lnTo>
                      <a:pt x="3462" y="833"/>
                    </a:lnTo>
                    <a:lnTo>
                      <a:pt x="3417" y="800"/>
                    </a:lnTo>
                    <a:lnTo>
                      <a:pt x="3457" y="703"/>
                    </a:lnTo>
                    <a:lnTo>
                      <a:pt x="3202" y="670"/>
                    </a:lnTo>
                    <a:lnTo>
                      <a:pt x="3167" y="703"/>
                    </a:lnTo>
                    <a:lnTo>
                      <a:pt x="3105" y="673"/>
                    </a:lnTo>
                    <a:lnTo>
                      <a:pt x="2945" y="738"/>
                    </a:lnTo>
                    <a:lnTo>
                      <a:pt x="3232" y="453"/>
                    </a:lnTo>
                    <a:lnTo>
                      <a:pt x="3105" y="330"/>
                    </a:lnTo>
                    <a:lnTo>
                      <a:pt x="3105" y="308"/>
                    </a:lnTo>
                    <a:lnTo>
                      <a:pt x="3080" y="193"/>
                    </a:lnTo>
                    <a:lnTo>
                      <a:pt x="2985" y="120"/>
                    </a:lnTo>
                    <a:lnTo>
                      <a:pt x="2887" y="193"/>
                    </a:lnTo>
                    <a:lnTo>
                      <a:pt x="2762" y="380"/>
                    </a:lnTo>
                    <a:lnTo>
                      <a:pt x="2675" y="405"/>
                    </a:lnTo>
                    <a:lnTo>
                      <a:pt x="2590" y="355"/>
                    </a:lnTo>
                    <a:lnTo>
                      <a:pt x="2470" y="355"/>
                    </a:lnTo>
                    <a:lnTo>
                      <a:pt x="2402" y="418"/>
                    </a:lnTo>
                    <a:lnTo>
                      <a:pt x="2295" y="418"/>
                    </a:lnTo>
                    <a:lnTo>
                      <a:pt x="2242" y="450"/>
                    </a:lnTo>
                    <a:lnTo>
                      <a:pt x="2112" y="453"/>
                    </a:lnTo>
                    <a:lnTo>
                      <a:pt x="1990" y="475"/>
                    </a:lnTo>
                    <a:lnTo>
                      <a:pt x="1947" y="523"/>
                    </a:lnTo>
                    <a:lnTo>
                      <a:pt x="1897" y="418"/>
                    </a:lnTo>
                    <a:lnTo>
                      <a:pt x="1897" y="153"/>
                    </a:lnTo>
                    <a:lnTo>
                      <a:pt x="1855" y="113"/>
                    </a:lnTo>
                    <a:lnTo>
                      <a:pt x="1792" y="50"/>
                    </a:lnTo>
                    <a:lnTo>
                      <a:pt x="1730" y="0"/>
                    </a:lnTo>
                    <a:lnTo>
                      <a:pt x="1682" y="63"/>
                    </a:lnTo>
                    <a:lnTo>
                      <a:pt x="1607" y="63"/>
                    </a:lnTo>
                    <a:lnTo>
                      <a:pt x="1510" y="98"/>
                    </a:lnTo>
                    <a:lnTo>
                      <a:pt x="1270" y="95"/>
                    </a:lnTo>
                    <a:lnTo>
                      <a:pt x="1217" y="78"/>
                    </a:lnTo>
                    <a:lnTo>
                      <a:pt x="1125" y="33"/>
                    </a:lnTo>
                    <a:lnTo>
                      <a:pt x="1145" y="103"/>
                    </a:lnTo>
                    <a:lnTo>
                      <a:pt x="1172" y="178"/>
                    </a:lnTo>
                    <a:lnTo>
                      <a:pt x="1232" y="275"/>
                    </a:lnTo>
                    <a:lnTo>
                      <a:pt x="1287" y="348"/>
                    </a:lnTo>
                    <a:lnTo>
                      <a:pt x="1207" y="423"/>
                    </a:lnTo>
                    <a:lnTo>
                      <a:pt x="1150" y="460"/>
                    </a:lnTo>
                    <a:lnTo>
                      <a:pt x="1140" y="495"/>
                    </a:lnTo>
                    <a:lnTo>
                      <a:pt x="1095" y="533"/>
                    </a:lnTo>
                    <a:lnTo>
                      <a:pt x="1047" y="540"/>
                    </a:lnTo>
                    <a:lnTo>
                      <a:pt x="892" y="485"/>
                    </a:lnTo>
                    <a:lnTo>
                      <a:pt x="775" y="398"/>
                    </a:lnTo>
                    <a:lnTo>
                      <a:pt x="750" y="345"/>
                    </a:lnTo>
                    <a:lnTo>
                      <a:pt x="710" y="390"/>
                    </a:lnTo>
                    <a:lnTo>
                      <a:pt x="680" y="355"/>
                    </a:lnTo>
                    <a:lnTo>
                      <a:pt x="485" y="460"/>
                    </a:lnTo>
                    <a:lnTo>
                      <a:pt x="500" y="508"/>
                    </a:lnTo>
                    <a:lnTo>
                      <a:pt x="615" y="580"/>
                    </a:lnTo>
                    <a:lnTo>
                      <a:pt x="457" y="585"/>
                    </a:lnTo>
                    <a:lnTo>
                      <a:pt x="427" y="728"/>
                    </a:lnTo>
                    <a:lnTo>
                      <a:pt x="487" y="760"/>
                    </a:lnTo>
                    <a:close/>
                  </a:path>
                </a:pathLst>
              </a:custGeom>
              <a:solidFill>
                <a:srgbClr val="006666"/>
              </a:solidFill>
              <a:ln w="9525">
                <a:solidFill>
                  <a:srgbClr val="000000"/>
                </a:solidFill>
                <a:round/>
                <a:headEnd/>
                <a:tailEnd/>
              </a:ln>
            </p:spPr>
            <p:txBody>
              <a:bodyPr/>
              <a:lstStyle/>
              <a:p>
                <a:endParaRPr lang="zh-CN" altLang="en-US"/>
              </a:p>
            </p:txBody>
          </p:sp>
          <p:sp>
            <p:nvSpPr>
              <p:cNvPr id="28707" name="Text Box 119"/>
              <p:cNvSpPr txBox="1">
                <a:spLocks noChangeArrowheads="1"/>
              </p:cNvSpPr>
              <p:nvPr/>
            </p:nvSpPr>
            <p:spPr bwMode="auto">
              <a:xfrm>
                <a:off x="8400" y="3675"/>
                <a:ext cx="114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en-GB" altLang="zh-CN" sz="1400"/>
                  <a:t>Brazil</a:t>
                </a:r>
                <a:endParaRPr lang="en-GB" altLang="zh-CN" sz="1800"/>
              </a:p>
            </p:txBody>
          </p:sp>
        </p:grpSp>
        <p:grpSp>
          <p:nvGrpSpPr>
            <p:cNvPr id="28693" name="Group 120"/>
            <p:cNvGrpSpPr>
              <a:grpSpLocks/>
            </p:cNvGrpSpPr>
            <p:nvPr/>
          </p:nvGrpSpPr>
          <p:grpSpPr bwMode="auto">
            <a:xfrm>
              <a:off x="3696" y="2640"/>
              <a:ext cx="651" cy="461"/>
              <a:chOff x="7118" y="4417"/>
              <a:chExt cx="1627" cy="1152"/>
            </a:xfrm>
          </p:grpSpPr>
          <p:sp>
            <p:nvSpPr>
              <p:cNvPr id="28704" name="Freeform 121"/>
              <p:cNvSpPr>
                <a:spLocks noChangeAspect="1"/>
              </p:cNvSpPr>
              <p:nvPr/>
            </p:nvSpPr>
            <p:spPr bwMode="auto">
              <a:xfrm>
                <a:off x="7118" y="4417"/>
                <a:ext cx="1627" cy="1152"/>
              </a:xfrm>
              <a:custGeom>
                <a:avLst/>
                <a:gdLst>
                  <a:gd name="T0" fmla="*/ 0 w 6784"/>
                  <a:gd name="T1" fmla="*/ 0 h 4805"/>
                  <a:gd name="T2" fmla="*/ 0 w 6784"/>
                  <a:gd name="T3" fmla="*/ 0 h 4805"/>
                  <a:gd name="T4" fmla="*/ 0 w 6784"/>
                  <a:gd name="T5" fmla="*/ 0 h 4805"/>
                  <a:gd name="T6" fmla="*/ 0 w 6784"/>
                  <a:gd name="T7" fmla="*/ 0 h 4805"/>
                  <a:gd name="T8" fmla="*/ 0 w 6784"/>
                  <a:gd name="T9" fmla="*/ 0 h 4805"/>
                  <a:gd name="T10" fmla="*/ 0 w 6784"/>
                  <a:gd name="T11" fmla="*/ 0 h 4805"/>
                  <a:gd name="T12" fmla="*/ 0 w 6784"/>
                  <a:gd name="T13" fmla="*/ 0 h 4805"/>
                  <a:gd name="T14" fmla="*/ 0 w 6784"/>
                  <a:gd name="T15" fmla="*/ 0 h 4805"/>
                  <a:gd name="T16" fmla="*/ 0 w 6784"/>
                  <a:gd name="T17" fmla="*/ 0 h 4805"/>
                  <a:gd name="T18" fmla="*/ 0 w 6784"/>
                  <a:gd name="T19" fmla="*/ 0 h 4805"/>
                  <a:gd name="T20" fmla="*/ 0 w 6784"/>
                  <a:gd name="T21" fmla="*/ 0 h 4805"/>
                  <a:gd name="T22" fmla="*/ 0 w 6784"/>
                  <a:gd name="T23" fmla="*/ 0 h 4805"/>
                  <a:gd name="T24" fmla="*/ 0 w 6784"/>
                  <a:gd name="T25" fmla="*/ 0 h 4805"/>
                  <a:gd name="T26" fmla="*/ 0 w 6784"/>
                  <a:gd name="T27" fmla="*/ 0 h 4805"/>
                  <a:gd name="T28" fmla="*/ 0 w 6784"/>
                  <a:gd name="T29" fmla="*/ 0 h 4805"/>
                  <a:gd name="T30" fmla="*/ 0 w 6784"/>
                  <a:gd name="T31" fmla="*/ 0 h 4805"/>
                  <a:gd name="T32" fmla="*/ 0 w 6784"/>
                  <a:gd name="T33" fmla="*/ 0 h 4805"/>
                  <a:gd name="T34" fmla="*/ 0 w 6784"/>
                  <a:gd name="T35" fmla="*/ 0 h 4805"/>
                  <a:gd name="T36" fmla="*/ 0 w 6784"/>
                  <a:gd name="T37" fmla="*/ 0 h 4805"/>
                  <a:gd name="T38" fmla="*/ 0 w 6784"/>
                  <a:gd name="T39" fmla="*/ 0 h 4805"/>
                  <a:gd name="T40" fmla="*/ 0 w 6784"/>
                  <a:gd name="T41" fmla="*/ 0 h 4805"/>
                  <a:gd name="T42" fmla="*/ 0 w 6784"/>
                  <a:gd name="T43" fmla="*/ 0 h 4805"/>
                  <a:gd name="T44" fmla="*/ 0 w 6784"/>
                  <a:gd name="T45" fmla="*/ 0 h 4805"/>
                  <a:gd name="T46" fmla="*/ 0 w 6784"/>
                  <a:gd name="T47" fmla="*/ 0 h 4805"/>
                  <a:gd name="T48" fmla="*/ 0 w 6784"/>
                  <a:gd name="T49" fmla="*/ 0 h 4805"/>
                  <a:gd name="T50" fmla="*/ 0 w 6784"/>
                  <a:gd name="T51" fmla="*/ 0 h 4805"/>
                  <a:gd name="T52" fmla="*/ 0 w 6784"/>
                  <a:gd name="T53" fmla="*/ 0 h 4805"/>
                  <a:gd name="T54" fmla="*/ 0 w 6784"/>
                  <a:gd name="T55" fmla="*/ 0 h 4805"/>
                  <a:gd name="T56" fmla="*/ 0 w 6784"/>
                  <a:gd name="T57" fmla="*/ 0 h 4805"/>
                  <a:gd name="T58" fmla="*/ 0 w 6784"/>
                  <a:gd name="T59" fmla="*/ 0 h 4805"/>
                  <a:gd name="T60" fmla="*/ 0 w 6784"/>
                  <a:gd name="T61" fmla="*/ 0 h 4805"/>
                  <a:gd name="T62" fmla="*/ 0 w 6784"/>
                  <a:gd name="T63" fmla="*/ 0 h 4805"/>
                  <a:gd name="T64" fmla="*/ 0 w 6784"/>
                  <a:gd name="T65" fmla="*/ 0 h 4805"/>
                  <a:gd name="T66" fmla="*/ 0 w 6784"/>
                  <a:gd name="T67" fmla="*/ 0 h 4805"/>
                  <a:gd name="T68" fmla="*/ 0 w 6784"/>
                  <a:gd name="T69" fmla="*/ 0 h 4805"/>
                  <a:gd name="T70" fmla="*/ 0 w 6784"/>
                  <a:gd name="T71" fmla="*/ 0 h 4805"/>
                  <a:gd name="T72" fmla="*/ 0 w 6784"/>
                  <a:gd name="T73" fmla="*/ 0 h 4805"/>
                  <a:gd name="T74" fmla="*/ 0 w 6784"/>
                  <a:gd name="T75" fmla="*/ 0 h 4805"/>
                  <a:gd name="T76" fmla="*/ 0 w 6784"/>
                  <a:gd name="T77" fmla="*/ 0 h 4805"/>
                  <a:gd name="T78" fmla="*/ 0 w 6784"/>
                  <a:gd name="T79" fmla="*/ 0 h 4805"/>
                  <a:gd name="T80" fmla="*/ 0 w 6784"/>
                  <a:gd name="T81" fmla="*/ 0 h 4805"/>
                  <a:gd name="T82" fmla="*/ 0 w 6784"/>
                  <a:gd name="T83" fmla="*/ 0 h 4805"/>
                  <a:gd name="T84" fmla="*/ 0 w 6784"/>
                  <a:gd name="T85" fmla="*/ 0 h 48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784"/>
                  <a:gd name="T130" fmla="*/ 0 h 4805"/>
                  <a:gd name="T131" fmla="*/ 6784 w 6784"/>
                  <a:gd name="T132" fmla="*/ 4805 h 480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784" h="4805">
                    <a:moveTo>
                      <a:pt x="0" y="0"/>
                    </a:moveTo>
                    <a:lnTo>
                      <a:pt x="180" y="245"/>
                    </a:lnTo>
                    <a:lnTo>
                      <a:pt x="142" y="363"/>
                    </a:lnTo>
                    <a:lnTo>
                      <a:pt x="167" y="915"/>
                    </a:lnTo>
                    <a:lnTo>
                      <a:pt x="355" y="1033"/>
                    </a:lnTo>
                    <a:lnTo>
                      <a:pt x="542" y="1305"/>
                    </a:lnTo>
                    <a:lnTo>
                      <a:pt x="452" y="1500"/>
                    </a:lnTo>
                    <a:lnTo>
                      <a:pt x="332" y="1525"/>
                    </a:lnTo>
                    <a:lnTo>
                      <a:pt x="560" y="1813"/>
                    </a:lnTo>
                    <a:lnTo>
                      <a:pt x="695" y="1815"/>
                    </a:lnTo>
                    <a:lnTo>
                      <a:pt x="900" y="2090"/>
                    </a:lnTo>
                    <a:lnTo>
                      <a:pt x="840" y="2375"/>
                    </a:lnTo>
                    <a:lnTo>
                      <a:pt x="1132" y="2508"/>
                    </a:lnTo>
                    <a:lnTo>
                      <a:pt x="1447" y="2823"/>
                    </a:lnTo>
                    <a:lnTo>
                      <a:pt x="1452" y="2630"/>
                    </a:lnTo>
                    <a:lnTo>
                      <a:pt x="1270" y="2423"/>
                    </a:lnTo>
                    <a:lnTo>
                      <a:pt x="1270" y="2170"/>
                    </a:lnTo>
                    <a:lnTo>
                      <a:pt x="1017" y="2030"/>
                    </a:lnTo>
                    <a:lnTo>
                      <a:pt x="1017" y="1663"/>
                    </a:lnTo>
                    <a:lnTo>
                      <a:pt x="807" y="1543"/>
                    </a:lnTo>
                    <a:lnTo>
                      <a:pt x="807" y="1348"/>
                    </a:lnTo>
                    <a:lnTo>
                      <a:pt x="697" y="1318"/>
                    </a:lnTo>
                    <a:lnTo>
                      <a:pt x="700" y="1128"/>
                    </a:lnTo>
                    <a:lnTo>
                      <a:pt x="560" y="918"/>
                    </a:lnTo>
                    <a:lnTo>
                      <a:pt x="617" y="800"/>
                    </a:lnTo>
                    <a:lnTo>
                      <a:pt x="535" y="738"/>
                    </a:lnTo>
                    <a:lnTo>
                      <a:pt x="580" y="475"/>
                    </a:lnTo>
                    <a:lnTo>
                      <a:pt x="542" y="385"/>
                    </a:lnTo>
                    <a:lnTo>
                      <a:pt x="670" y="533"/>
                    </a:lnTo>
                    <a:lnTo>
                      <a:pt x="850" y="645"/>
                    </a:lnTo>
                    <a:lnTo>
                      <a:pt x="975" y="1025"/>
                    </a:lnTo>
                    <a:lnTo>
                      <a:pt x="982" y="1135"/>
                    </a:lnTo>
                    <a:lnTo>
                      <a:pt x="1215" y="1555"/>
                    </a:lnTo>
                    <a:lnTo>
                      <a:pt x="1280" y="1538"/>
                    </a:lnTo>
                    <a:lnTo>
                      <a:pt x="1312" y="1543"/>
                    </a:lnTo>
                    <a:lnTo>
                      <a:pt x="1362" y="1790"/>
                    </a:lnTo>
                    <a:lnTo>
                      <a:pt x="1452" y="1783"/>
                    </a:lnTo>
                    <a:lnTo>
                      <a:pt x="1545" y="1885"/>
                    </a:lnTo>
                    <a:lnTo>
                      <a:pt x="1620" y="1985"/>
                    </a:lnTo>
                    <a:lnTo>
                      <a:pt x="1532" y="2108"/>
                    </a:lnTo>
                    <a:lnTo>
                      <a:pt x="1635" y="2245"/>
                    </a:lnTo>
                    <a:lnTo>
                      <a:pt x="1690" y="2213"/>
                    </a:lnTo>
                    <a:lnTo>
                      <a:pt x="1832" y="2280"/>
                    </a:lnTo>
                    <a:lnTo>
                      <a:pt x="1830" y="2360"/>
                    </a:lnTo>
                    <a:lnTo>
                      <a:pt x="1995" y="2510"/>
                    </a:lnTo>
                    <a:lnTo>
                      <a:pt x="2202" y="2818"/>
                    </a:lnTo>
                    <a:lnTo>
                      <a:pt x="2387" y="2903"/>
                    </a:lnTo>
                    <a:lnTo>
                      <a:pt x="2422" y="3110"/>
                    </a:lnTo>
                    <a:lnTo>
                      <a:pt x="2525" y="3243"/>
                    </a:lnTo>
                    <a:lnTo>
                      <a:pt x="2477" y="3275"/>
                    </a:lnTo>
                    <a:lnTo>
                      <a:pt x="2405" y="3353"/>
                    </a:lnTo>
                    <a:lnTo>
                      <a:pt x="2517" y="3483"/>
                    </a:lnTo>
                    <a:lnTo>
                      <a:pt x="2440" y="3540"/>
                    </a:lnTo>
                    <a:lnTo>
                      <a:pt x="2442" y="3720"/>
                    </a:lnTo>
                    <a:lnTo>
                      <a:pt x="2665" y="3745"/>
                    </a:lnTo>
                    <a:lnTo>
                      <a:pt x="2657" y="3865"/>
                    </a:lnTo>
                    <a:lnTo>
                      <a:pt x="2755" y="3865"/>
                    </a:lnTo>
                    <a:lnTo>
                      <a:pt x="2840" y="3873"/>
                    </a:lnTo>
                    <a:lnTo>
                      <a:pt x="2835" y="4028"/>
                    </a:lnTo>
                    <a:lnTo>
                      <a:pt x="3170" y="4030"/>
                    </a:lnTo>
                    <a:lnTo>
                      <a:pt x="3342" y="4273"/>
                    </a:lnTo>
                    <a:lnTo>
                      <a:pt x="3829" y="4420"/>
                    </a:lnTo>
                    <a:lnTo>
                      <a:pt x="4229" y="4505"/>
                    </a:lnTo>
                    <a:lnTo>
                      <a:pt x="4389" y="4615"/>
                    </a:lnTo>
                    <a:lnTo>
                      <a:pt x="4567" y="4630"/>
                    </a:lnTo>
                    <a:lnTo>
                      <a:pt x="4699" y="4640"/>
                    </a:lnTo>
                    <a:lnTo>
                      <a:pt x="4912" y="4575"/>
                    </a:lnTo>
                    <a:lnTo>
                      <a:pt x="5039" y="4465"/>
                    </a:lnTo>
                    <a:lnTo>
                      <a:pt x="5307" y="4465"/>
                    </a:lnTo>
                    <a:lnTo>
                      <a:pt x="5444" y="4675"/>
                    </a:lnTo>
                    <a:lnTo>
                      <a:pt x="5637" y="4805"/>
                    </a:lnTo>
                    <a:lnTo>
                      <a:pt x="5797" y="4638"/>
                    </a:lnTo>
                    <a:lnTo>
                      <a:pt x="5704" y="4593"/>
                    </a:lnTo>
                    <a:lnTo>
                      <a:pt x="5774" y="4453"/>
                    </a:lnTo>
                    <a:lnTo>
                      <a:pt x="6024" y="4453"/>
                    </a:lnTo>
                    <a:lnTo>
                      <a:pt x="6049" y="4393"/>
                    </a:lnTo>
                    <a:lnTo>
                      <a:pt x="6074" y="4330"/>
                    </a:lnTo>
                    <a:lnTo>
                      <a:pt x="6024" y="4238"/>
                    </a:lnTo>
                    <a:lnTo>
                      <a:pt x="5859" y="4130"/>
                    </a:lnTo>
                    <a:lnTo>
                      <a:pt x="5947" y="4110"/>
                    </a:lnTo>
                    <a:lnTo>
                      <a:pt x="5944" y="3985"/>
                    </a:lnTo>
                    <a:lnTo>
                      <a:pt x="6347" y="3953"/>
                    </a:lnTo>
                    <a:lnTo>
                      <a:pt x="6577" y="3685"/>
                    </a:lnTo>
                    <a:lnTo>
                      <a:pt x="6629" y="3813"/>
                    </a:lnTo>
                    <a:lnTo>
                      <a:pt x="6697" y="3658"/>
                    </a:lnTo>
                    <a:lnTo>
                      <a:pt x="6624" y="3545"/>
                    </a:lnTo>
                    <a:lnTo>
                      <a:pt x="6644" y="3340"/>
                    </a:lnTo>
                    <a:lnTo>
                      <a:pt x="6784" y="3138"/>
                    </a:lnTo>
                    <a:lnTo>
                      <a:pt x="6732" y="3025"/>
                    </a:lnTo>
                    <a:lnTo>
                      <a:pt x="6669" y="3083"/>
                    </a:lnTo>
                    <a:lnTo>
                      <a:pt x="6467" y="3080"/>
                    </a:lnTo>
                    <a:lnTo>
                      <a:pt x="6424" y="3133"/>
                    </a:lnTo>
                    <a:lnTo>
                      <a:pt x="6159" y="3133"/>
                    </a:lnTo>
                    <a:lnTo>
                      <a:pt x="6042" y="3203"/>
                    </a:lnTo>
                    <a:lnTo>
                      <a:pt x="5979" y="3620"/>
                    </a:lnTo>
                    <a:lnTo>
                      <a:pt x="5844" y="3685"/>
                    </a:lnTo>
                    <a:lnTo>
                      <a:pt x="5862" y="3793"/>
                    </a:lnTo>
                    <a:lnTo>
                      <a:pt x="5764" y="3860"/>
                    </a:lnTo>
                    <a:lnTo>
                      <a:pt x="5647" y="3808"/>
                    </a:lnTo>
                    <a:lnTo>
                      <a:pt x="5524" y="3850"/>
                    </a:lnTo>
                    <a:lnTo>
                      <a:pt x="5447" y="3898"/>
                    </a:lnTo>
                    <a:lnTo>
                      <a:pt x="5127" y="4038"/>
                    </a:lnTo>
                    <a:lnTo>
                      <a:pt x="5039" y="3918"/>
                    </a:lnTo>
                    <a:lnTo>
                      <a:pt x="4922" y="3978"/>
                    </a:lnTo>
                    <a:lnTo>
                      <a:pt x="4904" y="3885"/>
                    </a:lnTo>
                    <a:lnTo>
                      <a:pt x="4614" y="3743"/>
                    </a:lnTo>
                    <a:lnTo>
                      <a:pt x="4589" y="3578"/>
                    </a:lnTo>
                    <a:lnTo>
                      <a:pt x="4364" y="3383"/>
                    </a:lnTo>
                    <a:lnTo>
                      <a:pt x="4214" y="2980"/>
                    </a:lnTo>
                    <a:lnTo>
                      <a:pt x="4269" y="2915"/>
                    </a:lnTo>
                    <a:lnTo>
                      <a:pt x="4244" y="2330"/>
                    </a:lnTo>
                    <a:lnTo>
                      <a:pt x="4394" y="2208"/>
                    </a:lnTo>
                    <a:lnTo>
                      <a:pt x="4394" y="2113"/>
                    </a:lnTo>
                    <a:lnTo>
                      <a:pt x="3919" y="2058"/>
                    </a:lnTo>
                    <a:lnTo>
                      <a:pt x="3879" y="1808"/>
                    </a:lnTo>
                    <a:lnTo>
                      <a:pt x="3619" y="1535"/>
                    </a:lnTo>
                    <a:lnTo>
                      <a:pt x="3524" y="1268"/>
                    </a:lnTo>
                    <a:lnTo>
                      <a:pt x="3170" y="1203"/>
                    </a:lnTo>
                    <a:lnTo>
                      <a:pt x="2977" y="1400"/>
                    </a:lnTo>
                    <a:lnTo>
                      <a:pt x="2790" y="1355"/>
                    </a:lnTo>
                    <a:lnTo>
                      <a:pt x="2690" y="1013"/>
                    </a:lnTo>
                    <a:lnTo>
                      <a:pt x="2540" y="968"/>
                    </a:lnTo>
                    <a:lnTo>
                      <a:pt x="2292" y="693"/>
                    </a:lnTo>
                    <a:lnTo>
                      <a:pt x="1972" y="690"/>
                    </a:lnTo>
                    <a:lnTo>
                      <a:pt x="1980" y="783"/>
                    </a:lnTo>
                    <a:lnTo>
                      <a:pt x="1315" y="740"/>
                    </a:lnTo>
                    <a:lnTo>
                      <a:pt x="662" y="333"/>
                    </a:lnTo>
                    <a:lnTo>
                      <a:pt x="457" y="55"/>
                    </a:lnTo>
                    <a:lnTo>
                      <a:pt x="0" y="0"/>
                    </a:lnTo>
                    <a:close/>
                  </a:path>
                </a:pathLst>
              </a:custGeom>
              <a:solidFill>
                <a:srgbClr val="99FF33"/>
              </a:solidFill>
              <a:ln w="9525">
                <a:solidFill>
                  <a:srgbClr val="000000"/>
                </a:solidFill>
                <a:round/>
                <a:headEnd/>
                <a:tailEnd/>
              </a:ln>
            </p:spPr>
            <p:txBody>
              <a:bodyPr/>
              <a:lstStyle/>
              <a:p>
                <a:endParaRPr lang="zh-CN" altLang="en-US"/>
              </a:p>
            </p:txBody>
          </p:sp>
          <p:sp>
            <p:nvSpPr>
              <p:cNvPr id="28705" name="WordArt 122"/>
              <p:cNvSpPr>
                <a:spLocks noChangeArrowheads="1" noChangeShapeType="1" noTextEdit="1"/>
              </p:cNvSpPr>
              <p:nvPr/>
            </p:nvSpPr>
            <p:spPr bwMode="auto">
              <a:xfrm rot="4209110">
                <a:off x="7552" y="4781"/>
                <a:ext cx="585" cy="473"/>
              </a:xfrm>
              <a:prstGeom prst="rect">
                <a:avLst/>
              </a:prstGeom>
            </p:spPr>
            <p:txBody>
              <a:bodyPr wrap="none" fromWordArt="1">
                <a:prstTxWarp prst="textSlantUp">
                  <a:avLst>
                    <a:gd name="adj" fmla="val 55556"/>
                  </a:avLst>
                </a:prstTxWarp>
              </a:bodyPr>
              <a:lstStyle/>
              <a:p>
                <a:pPr algn="ctr"/>
                <a:r>
                  <a:rPr lang="en-US" altLang="zh-CN" sz="800" kern="10">
                    <a:ln w="9525">
                      <a:solidFill>
                        <a:srgbClr val="FFFFFF"/>
                      </a:solidFill>
                      <a:round/>
                      <a:headEnd/>
                      <a:tailEnd/>
                    </a:ln>
                    <a:cs typeface="Arial" panose="020B0604020202020204" pitchFamily="34" charset="0"/>
                  </a:rPr>
                  <a:t>Mexico</a:t>
                </a:r>
                <a:endParaRPr lang="zh-CN" altLang="en-US" sz="800" kern="10">
                  <a:ln w="9525">
                    <a:solidFill>
                      <a:srgbClr val="FFFFFF"/>
                    </a:solidFill>
                    <a:round/>
                    <a:headEnd/>
                    <a:tailEnd/>
                  </a:ln>
                  <a:cs typeface="Arial" panose="020B0604020202020204" pitchFamily="34" charset="0"/>
                </a:endParaRPr>
              </a:p>
            </p:txBody>
          </p:sp>
        </p:grpSp>
        <p:grpSp>
          <p:nvGrpSpPr>
            <p:cNvPr id="28694" name="Group 123"/>
            <p:cNvGrpSpPr>
              <a:grpSpLocks/>
            </p:cNvGrpSpPr>
            <p:nvPr/>
          </p:nvGrpSpPr>
          <p:grpSpPr bwMode="auto">
            <a:xfrm>
              <a:off x="4416" y="912"/>
              <a:ext cx="429" cy="285"/>
              <a:chOff x="8985" y="1515"/>
              <a:chExt cx="1073" cy="712"/>
            </a:xfrm>
          </p:grpSpPr>
          <p:sp>
            <p:nvSpPr>
              <p:cNvPr id="28701" name="Freeform 124"/>
              <p:cNvSpPr>
                <a:spLocks/>
              </p:cNvSpPr>
              <p:nvPr/>
            </p:nvSpPr>
            <p:spPr bwMode="auto">
              <a:xfrm>
                <a:off x="9000" y="1912"/>
                <a:ext cx="240" cy="298"/>
              </a:xfrm>
              <a:custGeom>
                <a:avLst/>
                <a:gdLst>
                  <a:gd name="T0" fmla="*/ 3 w 240"/>
                  <a:gd name="T1" fmla="*/ 15 h 298"/>
                  <a:gd name="T2" fmla="*/ 0 w 240"/>
                  <a:gd name="T3" fmla="*/ 48 h 298"/>
                  <a:gd name="T4" fmla="*/ 35 w 240"/>
                  <a:gd name="T5" fmla="*/ 125 h 298"/>
                  <a:gd name="T6" fmla="*/ 68 w 240"/>
                  <a:gd name="T7" fmla="*/ 205 h 298"/>
                  <a:gd name="T8" fmla="*/ 128 w 240"/>
                  <a:gd name="T9" fmla="*/ 248 h 298"/>
                  <a:gd name="T10" fmla="*/ 153 w 240"/>
                  <a:gd name="T11" fmla="*/ 275 h 298"/>
                  <a:gd name="T12" fmla="*/ 175 w 240"/>
                  <a:gd name="T13" fmla="*/ 298 h 298"/>
                  <a:gd name="T14" fmla="*/ 205 w 240"/>
                  <a:gd name="T15" fmla="*/ 283 h 298"/>
                  <a:gd name="T16" fmla="*/ 240 w 240"/>
                  <a:gd name="T17" fmla="*/ 298 h 298"/>
                  <a:gd name="T18" fmla="*/ 223 w 240"/>
                  <a:gd name="T19" fmla="*/ 240 h 298"/>
                  <a:gd name="T20" fmla="*/ 198 w 240"/>
                  <a:gd name="T21" fmla="*/ 228 h 298"/>
                  <a:gd name="T22" fmla="*/ 180 w 240"/>
                  <a:gd name="T23" fmla="*/ 195 h 298"/>
                  <a:gd name="T24" fmla="*/ 180 w 240"/>
                  <a:gd name="T25" fmla="*/ 150 h 298"/>
                  <a:gd name="T26" fmla="*/ 208 w 240"/>
                  <a:gd name="T27" fmla="*/ 138 h 298"/>
                  <a:gd name="T28" fmla="*/ 195 w 240"/>
                  <a:gd name="T29" fmla="*/ 103 h 298"/>
                  <a:gd name="T30" fmla="*/ 165 w 240"/>
                  <a:gd name="T31" fmla="*/ 58 h 298"/>
                  <a:gd name="T32" fmla="*/ 105 w 240"/>
                  <a:gd name="T33" fmla="*/ 10 h 298"/>
                  <a:gd name="T34" fmla="*/ 85 w 240"/>
                  <a:gd name="T35" fmla="*/ 38 h 298"/>
                  <a:gd name="T36" fmla="*/ 33 w 240"/>
                  <a:gd name="T37" fmla="*/ 0 h 298"/>
                  <a:gd name="T38" fmla="*/ 20 w 240"/>
                  <a:gd name="T39" fmla="*/ 15 h 298"/>
                  <a:gd name="T40" fmla="*/ 3 w 240"/>
                  <a:gd name="T41" fmla="*/ 15 h 2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0"/>
                  <a:gd name="T64" fmla="*/ 0 h 298"/>
                  <a:gd name="T65" fmla="*/ 240 w 240"/>
                  <a:gd name="T66" fmla="*/ 298 h 29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0" h="298">
                    <a:moveTo>
                      <a:pt x="3" y="15"/>
                    </a:moveTo>
                    <a:lnTo>
                      <a:pt x="0" y="48"/>
                    </a:lnTo>
                    <a:lnTo>
                      <a:pt x="35" y="125"/>
                    </a:lnTo>
                    <a:lnTo>
                      <a:pt x="68" y="205"/>
                    </a:lnTo>
                    <a:lnTo>
                      <a:pt x="128" y="248"/>
                    </a:lnTo>
                    <a:lnTo>
                      <a:pt x="153" y="275"/>
                    </a:lnTo>
                    <a:lnTo>
                      <a:pt x="175" y="298"/>
                    </a:lnTo>
                    <a:lnTo>
                      <a:pt x="205" y="283"/>
                    </a:lnTo>
                    <a:lnTo>
                      <a:pt x="240" y="298"/>
                    </a:lnTo>
                    <a:lnTo>
                      <a:pt x="223" y="240"/>
                    </a:lnTo>
                    <a:lnTo>
                      <a:pt x="198" y="228"/>
                    </a:lnTo>
                    <a:lnTo>
                      <a:pt x="180" y="195"/>
                    </a:lnTo>
                    <a:lnTo>
                      <a:pt x="180" y="150"/>
                    </a:lnTo>
                    <a:lnTo>
                      <a:pt x="208" y="138"/>
                    </a:lnTo>
                    <a:lnTo>
                      <a:pt x="195" y="103"/>
                    </a:lnTo>
                    <a:lnTo>
                      <a:pt x="165" y="58"/>
                    </a:lnTo>
                    <a:lnTo>
                      <a:pt x="105" y="10"/>
                    </a:lnTo>
                    <a:lnTo>
                      <a:pt x="85" y="38"/>
                    </a:lnTo>
                    <a:lnTo>
                      <a:pt x="33" y="0"/>
                    </a:lnTo>
                    <a:lnTo>
                      <a:pt x="20" y="15"/>
                    </a:lnTo>
                    <a:lnTo>
                      <a:pt x="3" y="15"/>
                    </a:lnTo>
                    <a:close/>
                  </a:path>
                </a:pathLst>
              </a:custGeom>
              <a:solidFill>
                <a:srgbClr val="FF00FF"/>
              </a:solidFill>
              <a:ln w="9525">
                <a:solidFill>
                  <a:srgbClr val="000000"/>
                </a:solidFill>
                <a:round/>
                <a:headEnd/>
                <a:tailEnd/>
              </a:ln>
            </p:spPr>
            <p:txBody>
              <a:bodyPr/>
              <a:lstStyle/>
              <a:p>
                <a:endParaRPr lang="zh-CN" altLang="en-US"/>
              </a:p>
            </p:txBody>
          </p:sp>
          <p:sp>
            <p:nvSpPr>
              <p:cNvPr id="28702" name="Freeform 125"/>
              <p:cNvSpPr>
                <a:spLocks/>
              </p:cNvSpPr>
              <p:nvPr/>
            </p:nvSpPr>
            <p:spPr bwMode="auto">
              <a:xfrm>
                <a:off x="9503" y="1852"/>
                <a:ext cx="555" cy="375"/>
              </a:xfrm>
              <a:custGeom>
                <a:avLst/>
                <a:gdLst>
                  <a:gd name="T0" fmla="*/ 0 w 555"/>
                  <a:gd name="T1" fmla="*/ 320 h 375"/>
                  <a:gd name="T2" fmla="*/ 50 w 555"/>
                  <a:gd name="T3" fmla="*/ 373 h 375"/>
                  <a:gd name="T4" fmla="*/ 70 w 555"/>
                  <a:gd name="T5" fmla="*/ 375 h 375"/>
                  <a:gd name="T6" fmla="*/ 82 w 555"/>
                  <a:gd name="T7" fmla="*/ 355 h 375"/>
                  <a:gd name="T8" fmla="*/ 130 w 555"/>
                  <a:gd name="T9" fmla="*/ 343 h 375"/>
                  <a:gd name="T10" fmla="*/ 155 w 555"/>
                  <a:gd name="T11" fmla="*/ 330 h 375"/>
                  <a:gd name="T12" fmla="*/ 170 w 555"/>
                  <a:gd name="T13" fmla="*/ 315 h 375"/>
                  <a:gd name="T14" fmla="*/ 252 w 555"/>
                  <a:gd name="T15" fmla="*/ 315 h 375"/>
                  <a:gd name="T16" fmla="*/ 287 w 555"/>
                  <a:gd name="T17" fmla="*/ 300 h 375"/>
                  <a:gd name="T18" fmla="*/ 287 w 555"/>
                  <a:gd name="T19" fmla="*/ 273 h 375"/>
                  <a:gd name="T20" fmla="*/ 330 w 555"/>
                  <a:gd name="T21" fmla="*/ 225 h 375"/>
                  <a:gd name="T22" fmla="*/ 335 w 555"/>
                  <a:gd name="T23" fmla="*/ 210 h 375"/>
                  <a:gd name="T24" fmla="*/ 362 w 555"/>
                  <a:gd name="T25" fmla="*/ 183 h 375"/>
                  <a:gd name="T26" fmla="*/ 365 w 555"/>
                  <a:gd name="T27" fmla="*/ 150 h 375"/>
                  <a:gd name="T28" fmla="*/ 455 w 555"/>
                  <a:gd name="T29" fmla="*/ 150 h 375"/>
                  <a:gd name="T30" fmla="*/ 495 w 555"/>
                  <a:gd name="T31" fmla="*/ 138 h 375"/>
                  <a:gd name="T32" fmla="*/ 500 w 555"/>
                  <a:gd name="T33" fmla="*/ 110 h 375"/>
                  <a:gd name="T34" fmla="*/ 537 w 555"/>
                  <a:gd name="T35" fmla="*/ 100 h 375"/>
                  <a:gd name="T36" fmla="*/ 555 w 555"/>
                  <a:gd name="T37" fmla="*/ 98 h 375"/>
                  <a:gd name="T38" fmla="*/ 542 w 555"/>
                  <a:gd name="T39" fmla="*/ 83 h 375"/>
                  <a:gd name="T40" fmla="*/ 510 w 555"/>
                  <a:gd name="T41" fmla="*/ 83 h 375"/>
                  <a:gd name="T42" fmla="*/ 472 w 555"/>
                  <a:gd name="T43" fmla="*/ 65 h 375"/>
                  <a:gd name="T44" fmla="*/ 462 w 555"/>
                  <a:gd name="T45" fmla="*/ 83 h 375"/>
                  <a:gd name="T46" fmla="*/ 440 w 555"/>
                  <a:gd name="T47" fmla="*/ 68 h 375"/>
                  <a:gd name="T48" fmla="*/ 472 w 555"/>
                  <a:gd name="T49" fmla="*/ 28 h 375"/>
                  <a:gd name="T50" fmla="*/ 440 w 555"/>
                  <a:gd name="T51" fmla="*/ 0 h 375"/>
                  <a:gd name="T52" fmla="*/ 395 w 555"/>
                  <a:gd name="T53" fmla="*/ 25 h 375"/>
                  <a:gd name="T54" fmla="*/ 377 w 555"/>
                  <a:gd name="T55" fmla="*/ 60 h 375"/>
                  <a:gd name="T56" fmla="*/ 345 w 555"/>
                  <a:gd name="T57" fmla="*/ 98 h 375"/>
                  <a:gd name="T58" fmla="*/ 317 w 555"/>
                  <a:gd name="T59" fmla="*/ 125 h 375"/>
                  <a:gd name="T60" fmla="*/ 275 w 555"/>
                  <a:gd name="T61" fmla="*/ 133 h 375"/>
                  <a:gd name="T62" fmla="*/ 257 w 555"/>
                  <a:gd name="T63" fmla="*/ 148 h 375"/>
                  <a:gd name="T64" fmla="*/ 222 w 555"/>
                  <a:gd name="T65" fmla="*/ 188 h 375"/>
                  <a:gd name="T66" fmla="*/ 215 w 555"/>
                  <a:gd name="T67" fmla="*/ 210 h 375"/>
                  <a:gd name="T68" fmla="*/ 182 w 555"/>
                  <a:gd name="T69" fmla="*/ 223 h 375"/>
                  <a:gd name="T70" fmla="*/ 142 w 555"/>
                  <a:gd name="T71" fmla="*/ 223 h 375"/>
                  <a:gd name="T72" fmla="*/ 122 w 555"/>
                  <a:gd name="T73" fmla="*/ 245 h 375"/>
                  <a:gd name="T74" fmla="*/ 122 w 555"/>
                  <a:gd name="T75" fmla="*/ 285 h 375"/>
                  <a:gd name="T76" fmla="*/ 95 w 555"/>
                  <a:gd name="T77" fmla="*/ 300 h 375"/>
                  <a:gd name="T78" fmla="*/ 95 w 555"/>
                  <a:gd name="T79" fmla="*/ 315 h 375"/>
                  <a:gd name="T80" fmla="*/ 35 w 555"/>
                  <a:gd name="T81" fmla="*/ 315 h 375"/>
                  <a:gd name="T82" fmla="*/ 35 w 555"/>
                  <a:gd name="T83" fmla="*/ 300 h 375"/>
                  <a:gd name="T84" fmla="*/ 0 w 555"/>
                  <a:gd name="T85" fmla="*/ 285 h 375"/>
                  <a:gd name="T86" fmla="*/ 0 w 555"/>
                  <a:gd name="T87" fmla="*/ 320 h 37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55"/>
                  <a:gd name="T133" fmla="*/ 0 h 375"/>
                  <a:gd name="T134" fmla="*/ 555 w 555"/>
                  <a:gd name="T135" fmla="*/ 375 h 37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55" h="375">
                    <a:moveTo>
                      <a:pt x="0" y="320"/>
                    </a:moveTo>
                    <a:lnTo>
                      <a:pt x="50" y="373"/>
                    </a:lnTo>
                    <a:lnTo>
                      <a:pt x="70" y="375"/>
                    </a:lnTo>
                    <a:lnTo>
                      <a:pt x="82" y="355"/>
                    </a:lnTo>
                    <a:lnTo>
                      <a:pt x="130" y="343"/>
                    </a:lnTo>
                    <a:lnTo>
                      <a:pt x="155" y="330"/>
                    </a:lnTo>
                    <a:lnTo>
                      <a:pt x="170" y="315"/>
                    </a:lnTo>
                    <a:lnTo>
                      <a:pt x="252" y="315"/>
                    </a:lnTo>
                    <a:lnTo>
                      <a:pt x="287" y="300"/>
                    </a:lnTo>
                    <a:lnTo>
                      <a:pt x="287" y="273"/>
                    </a:lnTo>
                    <a:lnTo>
                      <a:pt x="330" y="225"/>
                    </a:lnTo>
                    <a:lnTo>
                      <a:pt x="335" y="210"/>
                    </a:lnTo>
                    <a:lnTo>
                      <a:pt x="362" y="183"/>
                    </a:lnTo>
                    <a:lnTo>
                      <a:pt x="365" y="150"/>
                    </a:lnTo>
                    <a:lnTo>
                      <a:pt x="455" y="150"/>
                    </a:lnTo>
                    <a:lnTo>
                      <a:pt x="495" y="138"/>
                    </a:lnTo>
                    <a:lnTo>
                      <a:pt x="500" y="110"/>
                    </a:lnTo>
                    <a:lnTo>
                      <a:pt x="537" y="100"/>
                    </a:lnTo>
                    <a:lnTo>
                      <a:pt x="555" y="98"/>
                    </a:lnTo>
                    <a:lnTo>
                      <a:pt x="542" y="83"/>
                    </a:lnTo>
                    <a:lnTo>
                      <a:pt x="510" y="83"/>
                    </a:lnTo>
                    <a:lnTo>
                      <a:pt x="472" y="65"/>
                    </a:lnTo>
                    <a:lnTo>
                      <a:pt x="462" y="83"/>
                    </a:lnTo>
                    <a:lnTo>
                      <a:pt x="440" y="68"/>
                    </a:lnTo>
                    <a:lnTo>
                      <a:pt x="472" y="28"/>
                    </a:lnTo>
                    <a:lnTo>
                      <a:pt x="440" y="0"/>
                    </a:lnTo>
                    <a:lnTo>
                      <a:pt x="395" y="25"/>
                    </a:lnTo>
                    <a:lnTo>
                      <a:pt x="377" y="60"/>
                    </a:lnTo>
                    <a:lnTo>
                      <a:pt x="345" y="98"/>
                    </a:lnTo>
                    <a:lnTo>
                      <a:pt x="317" y="125"/>
                    </a:lnTo>
                    <a:lnTo>
                      <a:pt x="275" y="133"/>
                    </a:lnTo>
                    <a:lnTo>
                      <a:pt x="257" y="148"/>
                    </a:lnTo>
                    <a:lnTo>
                      <a:pt x="222" y="188"/>
                    </a:lnTo>
                    <a:lnTo>
                      <a:pt x="215" y="210"/>
                    </a:lnTo>
                    <a:lnTo>
                      <a:pt x="182" y="223"/>
                    </a:lnTo>
                    <a:lnTo>
                      <a:pt x="142" y="223"/>
                    </a:lnTo>
                    <a:lnTo>
                      <a:pt x="122" y="245"/>
                    </a:lnTo>
                    <a:lnTo>
                      <a:pt x="122" y="285"/>
                    </a:lnTo>
                    <a:lnTo>
                      <a:pt x="95" y="300"/>
                    </a:lnTo>
                    <a:lnTo>
                      <a:pt x="95" y="315"/>
                    </a:lnTo>
                    <a:lnTo>
                      <a:pt x="35" y="315"/>
                    </a:lnTo>
                    <a:lnTo>
                      <a:pt x="35" y="300"/>
                    </a:lnTo>
                    <a:lnTo>
                      <a:pt x="0" y="285"/>
                    </a:lnTo>
                    <a:lnTo>
                      <a:pt x="0" y="320"/>
                    </a:lnTo>
                    <a:close/>
                  </a:path>
                </a:pathLst>
              </a:custGeom>
              <a:solidFill>
                <a:srgbClr val="FF00FF"/>
              </a:solidFill>
              <a:ln w="9525">
                <a:solidFill>
                  <a:srgbClr val="000000"/>
                </a:solidFill>
                <a:round/>
                <a:headEnd/>
                <a:tailEnd/>
              </a:ln>
            </p:spPr>
            <p:txBody>
              <a:bodyPr/>
              <a:lstStyle/>
              <a:p>
                <a:endParaRPr lang="zh-CN" altLang="en-US"/>
              </a:p>
            </p:txBody>
          </p:sp>
          <p:sp>
            <p:nvSpPr>
              <p:cNvPr id="28703" name="Text Box 126"/>
              <p:cNvSpPr txBox="1">
                <a:spLocks noChangeArrowheads="1"/>
              </p:cNvSpPr>
              <p:nvPr/>
            </p:nvSpPr>
            <p:spPr bwMode="auto">
              <a:xfrm>
                <a:off x="8985" y="1515"/>
                <a:ext cx="975"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en-GB" altLang="zh-CN" sz="800"/>
                  <a:t>Malaysia</a:t>
                </a:r>
                <a:endParaRPr lang="en-GB" altLang="zh-CN" sz="1800"/>
              </a:p>
            </p:txBody>
          </p:sp>
        </p:grpSp>
        <p:grpSp>
          <p:nvGrpSpPr>
            <p:cNvPr id="28695" name="Group 127"/>
            <p:cNvGrpSpPr>
              <a:grpSpLocks/>
            </p:cNvGrpSpPr>
            <p:nvPr/>
          </p:nvGrpSpPr>
          <p:grpSpPr bwMode="auto">
            <a:xfrm>
              <a:off x="4656" y="1440"/>
              <a:ext cx="717" cy="830"/>
              <a:chOff x="9321" y="2200"/>
              <a:chExt cx="1791" cy="2075"/>
            </a:xfrm>
          </p:grpSpPr>
          <p:sp>
            <p:nvSpPr>
              <p:cNvPr id="28699" name="Freeform 128"/>
              <p:cNvSpPr>
                <a:spLocks noChangeAspect="1"/>
              </p:cNvSpPr>
              <p:nvPr/>
            </p:nvSpPr>
            <p:spPr bwMode="auto">
              <a:xfrm>
                <a:off x="9321" y="2200"/>
                <a:ext cx="1791" cy="2075"/>
              </a:xfrm>
              <a:custGeom>
                <a:avLst/>
                <a:gdLst>
                  <a:gd name="T0" fmla="*/ 0 w 4979"/>
                  <a:gd name="T1" fmla="*/ 0 h 5770"/>
                  <a:gd name="T2" fmla="*/ 0 w 4979"/>
                  <a:gd name="T3" fmla="*/ 0 h 5770"/>
                  <a:gd name="T4" fmla="*/ 0 w 4979"/>
                  <a:gd name="T5" fmla="*/ 0 h 5770"/>
                  <a:gd name="T6" fmla="*/ 0 w 4979"/>
                  <a:gd name="T7" fmla="*/ 0 h 5770"/>
                  <a:gd name="T8" fmla="*/ 0 w 4979"/>
                  <a:gd name="T9" fmla="*/ 0 h 5770"/>
                  <a:gd name="T10" fmla="*/ 0 w 4979"/>
                  <a:gd name="T11" fmla="*/ 0 h 5770"/>
                  <a:gd name="T12" fmla="*/ 0 w 4979"/>
                  <a:gd name="T13" fmla="*/ 0 h 5770"/>
                  <a:gd name="T14" fmla="*/ 0 w 4979"/>
                  <a:gd name="T15" fmla="*/ 0 h 5770"/>
                  <a:gd name="T16" fmla="*/ 0 w 4979"/>
                  <a:gd name="T17" fmla="*/ 0 h 5770"/>
                  <a:gd name="T18" fmla="*/ 0 w 4979"/>
                  <a:gd name="T19" fmla="*/ 0 h 5770"/>
                  <a:gd name="T20" fmla="*/ 0 w 4979"/>
                  <a:gd name="T21" fmla="*/ 0 h 5770"/>
                  <a:gd name="T22" fmla="*/ 0 w 4979"/>
                  <a:gd name="T23" fmla="*/ 0 h 5770"/>
                  <a:gd name="T24" fmla="*/ 0 w 4979"/>
                  <a:gd name="T25" fmla="*/ 0 h 5770"/>
                  <a:gd name="T26" fmla="*/ 0 w 4979"/>
                  <a:gd name="T27" fmla="*/ 0 h 5770"/>
                  <a:gd name="T28" fmla="*/ 0 w 4979"/>
                  <a:gd name="T29" fmla="*/ 0 h 5770"/>
                  <a:gd name="T30" fmla="*/ 0 w 4979"/>
                  <a:gd name="T31" fmla="*/ 0 h 5770"/>
                  <a:gd name="T32" fmla="*/ 0 w 4979"/>
                  <a:gd name="T33" fmla="*/ 0 h 5770"/>
                  <a:gd name="T34" fmla="*/ 0 w 4979"/>
                  <a:gd name="T35" fmla="*/ 0 h 5770"/>
                  <a:gd name="T36" fmla="*/ 0 w 4979"/>
                  <a:gd name="T37" fmla="*/ 0 h 5770"/>
                  <a:gd name="T38" fmla="*/ 0 w 4979"/>
                  <a:gd name="T39" fmla="*/ 0 h 5770"/>
                  <a:gd name="T40" fmla="*/ 0 w 4979"/>
                  <a:gd name="T41" fmla="*/ 0 h 5770"/>
                  <a:gd name="T42" fmla="*/ 0 w 4979"/>
                  <a:gd name="T43" fmla="*/ 0 h 5770"/>
                  <a:gd name="T44" fmla="*/ 0 w 4979"/>
                  <a:gd name="T45" fmla="*/ 0 h 5770"/>
                  <a:gd name="T46" fmla="*/ 0 w 4979"/>
                  <a:gd name="T47" fmla="*/ 0 h 5770"/>
                  <a:gd name="T48" fmla="*/ 0 w 4979"/>
                  <a:gd name="T49" fmla="*/ 0 h 5770"/>
                  <a:gd name="T50" fmla="*/ 0 w 4979"/>
                  <a:gd name="T51" fmla="*/ 0 h 5770"/>
                  <a:gd name="T52" fmla="*/ 0 w 4979"/>
                  <a:gd name="T53" fmla="*/ 0 h 5770"/>
                  <a:gd name="T54" fmla="*/ 0 w 4979"/>
                  <a:gd name="T55" fmla="*/ 0 h 5770"/>
                  <a:gd name="T56" fmla="*/ 0 w 4979"/>
                  <a:gd name="T57" fmla="*/ 0 h 5770"/>
                  <a:gd name="T58" fmla="*/ 0 w 4979"/>
                  <a:gd name="T59" fmla="*/ 0 h 5770"/>
                  <a:gd name="T60" fmla="*/ 0 w 4979"/>
                  <a:gd name="T61" fmla="*/ 0 h 5770"/>
                  <a:gd name="T62" fmla="*/ 0 w 4979"/>
                  <a:gd name="T63" fmla="*/ 0 h 5770"/>
                  <a:gd name="T64" fmla="*/ 0 w 4979"/>
                  <a:gd name="T65" fmla="*/ 0 h 5770"/>
                  <a:gd name="T66" fmla="*/ 0 w 4979"/>
                  <a:gd name="T67" fmla="*/ 0 h 5770"/>
                  <a:gd name="T68" fmla="*/ 0 w 4979"/>
                  <a:gd name="T69" fmla="*/ 0 h 5770"/>
                  <a:gd name="T70" fmla="*/ 0 w 4979"/>
                  <a:gd name="T71" fmla="*/ 0 h 5770"/>
                  <a:gd name="T72" fmla="*/ 0 w 4979"/>
                  <a:gd name="T73" fmla="*/ 0 h 5770"/>
                  <a:gd name="T74" fmla="*/ 0 w 4979"/>
                  <a:gd name="T75" fmla="*/ 0 h 5770"/>
                  <a:gd name="T76" fmla="*/ 0 w 4979"/>
                  <a:gd name="T77" fmla="*/ 0 h 5770"/>
                  <a:gd name="T78" fmla="*/ 0 w 4979"/>
                  <a:gd name="T79" fmla="*/ 0 h 5770"/>
                  <a:gd name="T80" fmla="*/ 0 w 4979"/>
                  <a:gd name="T81" fmla="*/ 0 h 5770"/>
                  <a:gd name="T82" fmla="*/ 0 w 4979"/>
                  <a:gd name="T83" fmla="*/ 0 h 5770"/>
                  <a:gd name="T84" fmla="*/ 0 w 4979"/>
                  <a:gd name="T85" fmla="*/ 0 h 5770"/>
                  <a:gd name="T86" fmla="*/ 0 w 4979"/>
                  <a:gd name="T87" fmla="*/ 0 h 5770"/>
                  <a:gd name="T88" fmla="*/ 0 w 4979"/>
                  <a:gd name="T89" fmla="*/ 0 h 5770"/>
                  <a:gd name="T90" fmla="*/ 0 w 4979"/>
                  <a:gd name="T91" fmla="*/ 0 h 5770"/>
                  <a:gd name="T92" fmla="*/ 0 w 4979"/>
                  <a:gd name="T93" fmla="*/ 0 h 5770"/>
                  <a:gd name="T94" fmla="*/ 0 w 4979"/>
                  <a:gd name="T95" fmla="*/ 0 h 5770"/>
                  <a:gd name="T96" fmla="*/ 0 w 4979"/>
                  <a:gd name="T97" fmla="*/ 0 h 5770"/>
                  <a:gd name="T98" fmla="*/ 0 w 4979"/>
                  <a:gd name="T99" fmla="*/ 0 h 5770"/>
                  <a:gd name="T100" fmla="*/ 0 w 4979"/>
                  <a:gd name="T101" fmla="*/ 0 h 5770"/>
                  <a:gd name="T102" fmla="*/ 0 w 4979"/>
                  <a:gd name="T103" fmla="*/ 0 h 577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979"/>
                  <a:gd name="T157" fmla="*/ 0 h 5770"/>
                  <a:gd name="T158" fmla="*/ 4979 w 4979"/>
                  <a:gd name="T159" fmla="*/ 5770 h 577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979" h="5770">
                    <a:moveTo>
                      <a:pt x="934" y="220"/>
                    </a:moveTo>
                    <a:lnTo>
                      <a:pt x="932" y="442"/>
                    </a:lnTo>
                    <a:lnTo>
                      <a:pt x="1039" y="502"/>
                    </a:lnTo>
                    <a:lnTo>
                      <a:pt x="1039" y="620"/>
                    </a:lnTo>
                    <a:lnTo>
                      <a:pt x="1149" y="672"/>
                    </a:lnTo>
                    <a:lnTo>
                      <a:pt x="1209" y="675"/>
                    </a:lnTo>
                    <a:lnTo>
                      <a:pt x="1144" y="730"/>
                    </a:lnTo>
                    <a:lnTo>
                      <a:pt x="1094" y="842"/>
                    </a:lnTo>
                    <a:lnTo>
                      <a:pt x="1094" y="960"/>
                    </a:lnTo>
                    <a:lnTo>
                      <a:pt x="1039" y="1015"/>
                    </a:lnTo>
                    <a:lnTo>
                      <a:pt x="984" y="1122"/>
                    </a:lnTo>
                    <a:lnTo>
                      <a:pt x="877" y="1240"/>
                    </a:lnTo>
                    <a:lnTo>
                      <a:pt x="814" y="1362"/>
                    </a:lnTo>
                    <a:lnTo>
                      <a:pt x="712" y="1525"/>
                    </a:lnTo>
                    <a:lnTo>
                      <a:pt x="657" y="1582"/>
                    </a:lnTo>
                    <a:lnTo>
                      <a:pt x="657" y="1697"/>
                    </a:lnTo>
                    <a:lnTo>
                      <a:pt x="444" y="1720"/>
                    </a:lnTo>
                    <a:lnTo>
                      <a:pt x="224" y="1752"/>
                    </a:lnTo>
                    <a:lnTo>
                      <a:pt x="222" y="1917"/>
                    </a:lnTo>
                    <a:lnTo>
                      <a:pt x="329" y="1917"/>
                    </a:lnTo>
                    <a:lnTo>
                      <a:pt x="329" y="2207"/>
                    </a:lnTo>
                    <a:lnTo>
                      <a:pt x="437" y="2260"/>
                    </a:lnTo>
                    <a:lnTo>
                      <a:pt x="494" y="2317"/>
                    </a:lnTo>
                    <a:lnTo>
                      <a:pt x="494" y="2430"/>
                    </a:lnTo>
                    <a:lnTo>
                      <a:pt x="167" y="2430"/>
                    </a:lnTo>
                    <a:lnTo>
                      <a:pt x="0" y="2600"/>
                    </a:lnTo>
                    <a:lnTo>
                      <a:pt x="0" y="2655"/>
                    </a:lnTo>
                    <a:lnTo>
                      <a:pt x="104" y="2710"/>
                    </a:lnTo>
                    <a:lnTo>
                      <a:pt x="267" y="2655"/>
                    </a:lnTo>
                    <a:lnTo>
                      <a:pt x="384" y="2712"/>
                    </a:lnTo>
                    <a:lnTo>
                      <a:pt x="324" y="2770"/>
                    </a:lnTo>
                    <a:lnTo>
                      <a:pt x="239" y="2960"/>
                    </a:lnTo>
                    <a:lnTo>
                      <a:pt x="222" y="2995"/>
                    </a:lnTo>
                    <a:lnTo>
                      <a:pt x="432" y="3165"/>
                    </a:lnTo>
                    <a:lnTo>
                      <a:pt x="714" y="2885"/>
                    </a:lnTo>
                    <a:lnTo>
                      <a:pt x="824" y="2885"/>
                    </a:lnTo>
                    <a:lnTo>
                      <a:pt x="824" y="3060"/>
                    </a:lnTo>
                    <a:lnTo>
                      <a:pt x="879" y="3165"/>
                    </a:lnTo>
                    <a:lnTo>
                      <a:pt x="822" y="3447"/>
                    </a:lnTo>
                    <a:lnTo>
                      <a:pt x="877" y="3555"/>
                    </a:lnTo>
                    <a:lnTo>
                      <a:pt x="929" y="3890"/>
                    </a:lnTo>
                    <a:lnTo>
                      <a:pt x="932" y="4077"/>
                    </a:lnTo>
                    <a:lnTo>
                      <a:pt x="1267" y="4585"/>
                    </a:lnTo>
                    <a:lnTo>
                      <a:pt x="1264" y="4695"/>
                    </a:lnTo>
                    <a:lnTo>
                      <a:pt x="1362" y="4920"/>
                    </a:lnTo>
                    <a:lnTo>
                      <a:pt x="1482" y="5035"/>
                    </a:lnTo>
                    <a:lnTo>
                      <a:pt x="1479" y="5147"/>
                    </a:lnTo>
                    <a:lnTo>
                      <a:pt x="1582" y="5197"/>
                    </a:lnTo>
                    <a:lnTo>
                      <a:pt x="1644" y="5265"/>
                    </a:lnTo>
                    <a:lnTo>
                      <a:pt x="1699" y="5370"/>
                    </a:lnTo>
                    <a:lnTo>
                      <a:pt x="1639" y="5487"/>
                    </a:lnTo>
                    <a:lnTo>
                      <a:pt x="1702" y="5607"/>
                    </a:lnTo>
                    <a:lnTo>
                      <a:pt x="1747" y="5655"/>
                    </a:lnTo>
                    <a:lnTo>
                      <a:pt x="1864" y="5717"/>
                    </a:lnTo>
                    <a:lnTo>
                      <a:pt x="2027" y="5770"/>
                    </a:lnTo>
                    <a:lnTo>
                      <a:pt x="2084" y="5597"/>
                    </a:lnTo>
                    <a:lnTo>
                      <a:pt x="2137" y="5540"/>
                    </a:lnTo>
                    <a:lnTo>
                      <a:pt x="2239" y="5490"/>
                    </a:lnTo>
                    <a:lnTo>
                      <a:pt x="2244" y="5257"/>
                    </a:lnTo>
                    <a:lnTo>
                      <a:pt x="2349" y="5202"/>
                    </a:lnTo>
                    <a:lnTo>
                      <a:pt x="2349" y="4755"/>
                    </a:lnTo>
                    <a:lnTo>
                      <a:pt x="2409" y="4640"/>
                    </a:lnTo>
                    <a:lnTo>
                      <a:pt x="2349" y="4585"/>
                    </a:lnTo>
                    <a:lnTo>
                      <a:pt x="2302" y="4475"/>
                    </a:lnTo>
                    <a:lnTo>
                      <a:pt x="2302" y="4130"/>
                    </a:lnTo>
                    <a:lnTo>
                      <a:pt x="2464" y="4132"/>
                    </a:lnTo>
                    <a:lnTo>
                      <a:pt x="2676" y="4015"/>
                    </a:lnTo>
                    <a:lnTo>
                      <a:pt x="2736" y="3902"/>
                    </a:lnTo>
                    <a:lnTo>
                      <a:pt x="2681" y="3850"/>
                    </a:lnTo>
                    <a:lnTo>
                      <a:pt x="2681" y="3790"/>
                    </a:lnTo>
                    <a:lnTo>
                      <a:pt x="2849" y="3727"/>
                    </a:lnTo>
                    <a:lnTo>
                      <a:pt x="3011" y="3562"/>
                    </a:lnTo>
                    <a:lnTo>
                      <a:pt x="3064" y="3447"/>
                    </a:lnTo>
                    <a:lnTo>
                      <a:pt x="3174" y="3222"/>
                    </a:lnTo>
                    <a:lnTo>
                      <a:pt x="3276" y="3167"/>
                    </a:lnTo>
                    <a:lnTo>
                      <a:pt x="3396" y="3165"/>
                    </a:lnTo>
                    <a:lnTo>
                      <a:pt x="3441" y="3110"/>
                    </a:lnTo>
                    <a:lnTo>
                      <a:pt x="3441" y="3000"/>
                    </a:lnTo>
                    <a:lnTo>
                      <a:pt x="3501" y="2887"/>
                    </a:lnTo>
                    <a:lnTo>
                      <a:pt x="3446" y="2887"/>
                    </a:lnTo>
                    <a:lnTo>
                      <a:pt x="3501" y="2772"/>
                    </a:lnTo>
                    <a:lnTo>
                      <a:pt x="3614" y="2657"/>
                    </a:lnTo>
                    <a:lnTo>
                      <a:pt x="3831" y="2657"/>
                    </a:lnTo>
                    <a:lnTo>
                      <a:pt x="3766" y="2430"/>
                    </a:lnTo>
                    <a:lnTo>
                      <a:pt x="3724" y="2267"/>
                    </a:lnTo>
                    <a:lnTo>
                      <a:pt x="3614" y="2152"/>
                    </a:lnTo>
                    <a:lnTo>
                      <a:pt x="3614" y="1870"/>
                    </a:lnTo>
                    <a:lnTo>
                      <a:pt x="3679" y="1930"/>
                    </a:lnTo>
                    <a:lnTo>
                      <a:pt x="3766" y="1937"/>
                    </a:lnTo>
                    <a:lnTo>
                      <a:pt x="3886" y="2020"/>
                    </a:lnTo>
                    <a:lnTo>
                      <a:pt x="3981" y="2047"/>
                    </a:lnTo>
                    <a:lnTo>
                      <a:pt x="4074" y="2032"/>
                    </a:lnTo>
                    <a:lnTo>
                      <a:pt x="4136" y="1987"/>
                    </a:lnTo>
                    <a:lnTo>
                      <a:pt x="4224" y="1947"/>
                    </a:lnTo>
                    <a:lnTo>
                      <a:pt x="4264" y="1905"/>
                    </a:lnTo>
                    <a:lnTo>
                      <a:pt x="4324" y="1852"/>
                    </a:lnTo>
                    <a:lnTo>
                      <a:pt x="4356" y="1877"/>
                    </a:lnTo>
                    <a:lnTo>
                      <a:pt x="4339" y="2027"/>
                    </a:lnTo>
                    <a:lnTo>
                      <a:pt x="4229" y="2090"/>
                    </a:lnTo>
                    <a:lnTo>
                      <a:pt x="4221" y="2120"/>
                    </a:lnTo>
                    <a:lnTo>
                      <a:pt x="4311" y="2257"/>
                    </a:lnTo>
                    <a:lnTo>
                      <a:pt x="4344" y="2267"/>
                    </a:lnTo>
                    <a:lnTo>
                      <a:pt x="4381" y="2267"/>
                    </a:lnTo>
                    <a:lnTo>
                      <a:pt x="4384" y="2142"/>
                    </a:lnTo>
                    <a:lnTo>
                      <a:pt x="4424" y="2097"/>
                    </a:lnTo>
                    <a:lnTo>
                      <a:pt x="4466" y="2190"/>
                    </a:lnTo>
                    <a:lnTo>
                      <a:pt x="4491" y="2250"/>
                    </a:lnTo>
                    <a:lnTo>
                      <a:pt x="4564" y="2325"/>
                    </a:lnTo>
                    <a:lnTo>
                      <a:pt x="4654" y="2152"/>
                    </a:lnTo>
                    <a:lnTo>
                      <a:pt x="4811" y="1652"/>
                    </a:lnTo>
                    <a:lnTo>
                      <a:pt x="4811" y="1412"/>
                    </a:lnTo>
                    <a:lnTo>
                      <a:pt x="4921" y="1302"/>
                    </a:lnTo>
                    <a:lnTo>
                      <a:pt x="4979" y="1017"/>
                    </a:lnTo>
                    <a:lnTo>
                      <a:pt x="4824" y="930"/>
                    </a:lnTo>
                    <a:lnTo>
                      <a:pt x="4599" y="792"/>
                    </a:lnTo>
                    <a:lnTo>
                      <a:pt x="4434" y="1015"/>
                    </a:lnTo>
                    <a:lnTo>
                      <a:pt x="4186" y="1197"/>
                    </a:lnTo>
                    <a:lnTo>
                      <a:pt x="4189" y="1305"/>
                    </a:lnTo>
                    <a:lnTo>
                      <a:pt x="4214" y="1417"/>
                    </a:lnTo>
                    <a:lnTo>
                      <a:pt x="4186" y="1522"/>
                    </a:lnTo>
                    <a:lnTo>
                      <a:pt x="4149" y="1560"/>
                    </a:lnTo>
                    <a:lnTo>
                      <a:pt x="4149" y="1565"/>
                    </a:lnTo>
                    <a:lnTo>
                      <a:pt x="4114" y="1582"/>
                    </a:lnTo>
                    <a:lnTo>
                      <a:pt x="4031" y="1580"/>
                    </a:lnTo>
                    <a:lnTo>
                      <a:pt x="3964" y="1617"/>
                    </a:lnTo>
                    <a:lnTo>
                      <a:pt x="3936" y="1675"/>
                    </a:lnTo>
                    <a:lnTo>
                      <a:pt x="3876" y="1705"/>
                    </a:lnTo>
                    <a:lnTo>
                      <a:pt x="3819" y="1652"/>
                    </a:lnTo>
                    <a:lnTo>
                      <a:pt x="3766" y="1632"/>
                    </a:lnTo>
                    <a:lnTo>
                      <a:pt x="3666" y="1415"/>
                    </a:lnTo>
                    <a:lnTo>
                      <a:pt x="3556" y="1417"/>
                    </a:lnTo>
                    <a:lnTo>
                      <a:pt x="3501" y="1360"/>
                    </a:lnTo>
                    <a:lnTo>
                      <a:pt x="3501" y="1705"/>
                    </a:lnTo>
                    <a:lnTo>
                      <a:pt x="3394" y="1812"/>
                    </a:lnTo>
                    <a:lnTo>
                      <a:pt x="3224" y="1812"/>
                    </a:lnTo>
                    <a:lnTo>
                      <a:pt x="3121" y="1702"/>
                    </a:lnTo>
                    <a:lnTo>
                      <a:pt x="3066" y="1747"/>
                    </a:lnTo>
                    <a:lnTo>
                      <a:pt x="2894" y="1752"/>
                    </a:lnTo>
                    <a:lnTo>
                      <a:pt x="2771" y="1687"/>
                    </a:lnTo>
                    <a:lnTo>
                      <a:pt x="2626" y="1645"/>
                    </a:lnTo>
                    <a:lnTo>
                      <a:pt x="2399" y="1645"/>
                    </a:lnTo>
                    <a:lnTo>
                      <a:pt x="2249" y="1472"/>
                    </a:lnTo>
                    <a:lnTo>
                      <a:pt x="2084" y="1527"/>
                    </a:lnTo>
                    <a:lnTo>
                      <a:pt x="2084" y="1237"/>
                    </a:lnTo>
                    <a:lnTo>
                      <a:pt x="2129" y="1182"/>
                    </a:lnTo>
                    <a:lnTo>
                      <a:pt x="2082" y="1070"/>
                    </a:lnTo>
                    <a:lnTo>
                      <a:pt x="1862" y="1070"/>
                    </a:lnTo>
                    <a:lnTo>
                      <a:pt x="1752" y="850"/>
                    </a:lnTo>
                    <a:lnTo>
                      <a:pt x="1697" y="670"/>
                    </a:lnTo>
                    <a:lnTo>
                      <a:pt x="1752" y="502"/>
                    </a:lnTo>
                    <a:lnTo>
                      <a:pt x="1752" y="387"/>
                    </a:lnTo>
                    <a:lnTo>
                      <a:pt x="1862" y="332"/>
                    </a:lnTo>
                    <a:lnTo>
                      <a:pt x="1972" y="222"/>
                    </a:lnTo>
                    <a:lnTo>
                      <a:pt x="1852" y="102"/>
                    </a:lnTo>
                    <a:lnTo>
                      <a:pt x="1752" y="0"/>
                    </a:lnTo>
                    <a:lnTo>
                      <a:pt x="1617" y="65"/>
                    </a:lnTo>
                    <a:lnTo>
                      <a:pt x="1424" y="170"/>
                    </a:lnTo>
                    <a:lnTo>
                      <a:pt x="934" y="220"/>
                    </a:lnTo>
                    <a:close/>
                  </a:path>
                </a:pathLst>
              </a:custGeom>
              <a:solidFill>
                <a:srgbClr val="FF0000"/>
              </a:solidFill>
              <a:ln w="9525">
                <a:solidFill>
                  <a:srgbClr val="000000"/>
                </a:solidFill>
                <a:round/>
                <a:headEnd/>
                <a:tailEnd/>
              </a:ln>
            </p:spPr>
            <p:txBody>
              <a:bodyPr/>
              <a:lstStyle/>
              <a:p>
                <a:endParaRPr lang="zh-CN" altLang="en-US"/>
              </a:p>
            </p:txBody>
          </p:sp>
          <p:sp>
            <p:nvSpPr>
              <p:cNvPr id="28700" name="Text Box 129"/>
              <p:cNvSpPr txBox="1">
                <a:spLocks noChangeArrowheads="1"/>
              </p:cNvSpPr>
              <p:nvPr/>
            </p:nvSpPr>
            <p:spPr bwMode="auto">
              <a:xfrm>
                <a:off x="9537" y="2910"/>
                <a:ext cx="111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en-GB" altLang="zh-CN" sz="1600"/>
                  <a:t>India</a:t>
                </a:r>
                <a:endParaRPr lang="en-GB" altLang="zh-CN" sz="1800"/>
              </a:p>
            </p:txBody>
          </p:sp>
        </p:grpSp>
        <p:grpSp>
          <p:nvGrpSpPr>
            <p:cNvPr id="28696" name="Group 130"/>
            <p:cNvGrpSpPr>
              <a:grpSpLocks/>
            </p:cNvGrpSpPr>
            <p:nvPr/>
          </p:nvGrpSpPr>
          <p:grpSpPr bwMode="auto">
            <a:xfrm>
              <a:off x="4512" y="2928"/>
              <a:ext cx="356" cy="664"/>
              <a:chOff x="9220" y="4700"/>
              <a:chExt cx="890" cy="1661"/>
            </a:xfrm>
          </p:grpSpPr>
          <p:sp>
            <p:nvSpPr>
              <p:cNvPr id="28697" name="Freeform 131"/>
              <p:cNvSpPr>
                <a:spLocks noChangeAspect="1"/>
              </p:cNvSpPr>
              <p:nvPr/>
            </p:nvSpPr>
            <p:spPr bwMode="auto">
              <a:xfrm>
                <a:off x="9220" y="4700"/>
                <a:ext cx="890" cy="1661"/>
              </a:xfrm>
              <a:custGeom>
                <a:avLst/>
                <a:gdLst>
                  <a:gd name="T0" fmla="*/ 0 w 3103"/>
                  <a:gd name="T1" fmla="*/ 0 h 5790"/>
                  <a:gd name="T2" fmla="*/ 0 w 3103"/>
                  <a:gd name="T3" fmla="*/ 0 h 5790"/>
                  <a:gd name="T4" fmla="*/ 0 w 3103"/>
                  <a:gd name="T5" fmla="*/ 0 h 5790"/>
                  <a:gd name="T6" fmla="*/ 0 w 3103"/>
                  <a:gd name="T7" fmla="*/ 0 h 5790"/>
                  <a:gd name="T8" fmla="*/ 0 w 3103"/>
                  <a:gd name="T9" fmla="*/ 0 h 5790"/>
                  <a:gd name="T10" fmla="*/ 0 w 3103"/>
                  <a:gd name="T11" fmla="*/ 0 h 5790"/>
                  <a:gd name="T12" fmla="*/ 0 w 3103"/>
                  <a:gd name="T13" fmla="*/ 0 h 5790"/>
                  <a:gd name="T14" fmla="*/ 0 w 3103"/>
                  <a:gd name="T15" fmla="*/ 0 h 5790"/>
                  <a:gd name="T16" fmla="*/ 0 w 3103"/>
                  <a:gd name="T17" fmla="*/ 0 h 5790"/>
                  <a:gd name="T18" fmla="*/ 0 w 3103"/>
                  <a:gd name="T19" fmla="*/ 0 h 5790"/>
                  <a:gd name="T20" fmla="*/ 0 w 3103"/>
                  <a:gd name="T21" fmla="*/ 0 h 5790"/>
                  <a:gd name="T22" fmla="*/ 0 w 3103"/>
                  <a:gd name="T23" fmla="*/ 0 h 5790"/>
                  <a:gd name="T24" fmla="*/ 0 w 3103"/>
                  <a:gd name="T25" fmla="*/ 0 h 5790"/>
                  <a:gd name="T26" fmla="*/ 0 w 3103"/>
                  <a:gd name="T27" fmla="*/ 0 h 5790"/>
                  <a:gd name="T28" fmla="*/ 0 w 3103"/>
                  <a:gd name="T29" fmla="*/ 0 h 5790"/>
                  <a:gd name="T30" fmla="*/ 0 w 3103"/>
                  <a:gd name="T31" fmla="*/ 0 h 5790"/>
                  <a:gd name="T32" fmla="*/ 0 w 3103"/>
                  <a:gd name="T33" fmla="*/ 0 h 5790"/>
                  <a:gd name="T34" fmla="*/ 0 w 3103"/>
                  <a:gd name="T35" fmla="*/ 0 h 5790"/>
                  <a:gd name="T36" fmla="*/ 0 w 3103"/>
                  <a:gd name="T37" fmla="*/ 0 h 5790"/>
                  <a:gd name="T38" fmla="*/ 0 w 3103"/>
                  <a:gd name="T39" fmla="*/ 0 h 5790"/>
                  <a:gd name="T40" fmla="*/ 0 w 3103"/>
                  <a:gd name="T41" fmla="*/ 0 h 5790"/>
                  <a:gd name="T42" fmla="*/ 0 w 3103"/>
                  <a:gd name="T43" fmla="*/ 0 h 5790"/>
                  <a:gd name="T44" fmla="*/ 0 w 3103"/>
                  <a:gd name="T45" fmla="*/ 0 h 5790"/>
                  <a:gd name="T46" fmla="*/ 0 w 3103"/>
                  <a:gd name="T47" fmla="*/ 0 h 5790"/>
                  <a:gd name="T48" fmla="*/ 0 w 3103"/>
                  <a:gd name="T49" fmla="*/ 0 h 5790"/>
                  <a:gd name="T50" fmla="*/ 0 w 3103"/>
                  <a:gd name="T51" fmla="*/ 0 h 5790"/>
                  <a:gd name="T52" fmla="*/ 0 w 3103"/>
                  <a:gd name="T53" fmla="*/ 0 h 5790"/>
                  <a:gd name="T54" fmla="*/ 0 w 3103"/>
                  <a:gd name="T55" fmla="*/ 0 h 5790"/>
                  <a:gd name="T56" fmla="*/ 0 w 3103"/>
                  <a:gd name="T57" fmla="*/ 0 h 5790"/>
                  <a:gd name="T58" fmla="*/ 0 w 3103"/>
                  <a:gd name="T59" fmla="*/ 0 h 5790"/>
                  <a:gd name="T60" fmla="*/ 0 w 3103"/>
                  <a:gd name="T61" fmla="*/ 0 h 5790"/>
                  <a:gd name="T62" fmla="*/ 0 w 3103"/>
                  <a:gd name="T63" fmla="*/ 0 h 5790"/>
                  <a:gd name="T64" fmla="*/ 0 w 3103"/>
                  <a:gd name="T65" fmla="*/ 0 h 5790"/>
                  <a:gd name="T66" fmla="*/ 0 w 3103"/>
                  <a:gd name="T67" fmla="*/ 0 h 5790"/>
                  <a:gd name="T68" fmla="*/ 0 w 3103"/>
                  <a:gd name="T69" fmla="*/ 0 h 5790"/>
                  <a:gd name="T70" fmla="*/ 0 w 3103"/>
                  <a:gd name="T71" fmla="*/ 0 h 5790"/>
                  <a:gd name="T72" fmla="*/ 0 w 3103"/>
                  <a:gd name="T73" fmla="*/ 0 h 5790"/>
                  <a:gd name="T74" fmla="*/ 0 w 3103"/>
                  <a:gd name="T75" fmla="*/ 0 h 5790"/>
                  <a:gd name="T76" fmla="*/ 0 w 3103"/>
                  <a:gd name="T77" fmla="*/ 0 h 5790"/>
                  <a:gd name="T78" fmla="*/ 0 w 3103"/>
                  <a:gd name="T79" fmla="*/ 0 h 5790"/>
                  <a:gd name="T80" fmla="*/ 0 w 3103"/>
                  <a:gd name="T81" fmla="*/ 0 h 5790"/>
                  <a:gd name="T82" fmla="*/ 0 w 3103"/>
                  <a:gd name="T83" fmla="*/ 0 h 5790"/>
                  <a:gd name="T84" fmla="*/ 0 w 3103"/>
                  <a:gd name="T85" fmla="*/ 0 h 5790"/>
                  <a:gd name="T86" fmla="*/ 0 w 3103"/>
                  <a:gd name="T87" fmla="*/ 0 h 5790"/>
                  <a:gd name="T88" fmla="*/ 0 w 3103"/>
                  <a:gd name="T89" fmla="*/ 0 h 5790"/>
                  <a:gd name="T90" fmla="*/ 0 w 3103"/>
                  <a:gd name="T91" fmla="*/ 0 h 5790"/>
                  <a:gd name="T92" fmla="*/ 0 w 3103"/>
                  <a:gd name="T93" fmla="*/ 0 h 5790"/>
                  <a:gd name="T94" fmla="*/ 0 w 3103"/>
                  <a:gd name="T95" fmla="*/ 0 h 579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103"/>
                  <a:gd name="T145" fmla="*/ 0 h 5790"/>
                  <a:gd name="T146" fmla="*/ 3103 w 3103"/>
                  <a:gd name="T147" fmla="*/ 5790 h 579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103" h="5790">
                    <a:moveTo>
                      <a:pt x="410" y="300"/>
                    </a:moveTo>
                    <a:lnTo>
                      <a:pt x="348" y="248"/>
                    </a:lnTo>
                    <a:lnTo>
                      <a:pt x="278" y="263"/>
                    </a:lnTo>
                    <a:lnTo>
                      <a:pt x="195" y="345"/>
                    </a:lnTo>
                    <a:lnTo>
                      <a:pt x="195" y="445"/>
                    </a:lnTo>
                    <a:lnTo>
                      <a:pt x="183" y="580"/>
                    </a:lnTo>
                    <a:lnTo>
                      <a:pt x="138" y="710"/>
                    </a:lnTo>
                    <a:lnTo>
                      <a:pt x="103" y="725"/>
                    </a:lnTo>
                    <a:lnTo>
                      <a:pt x="0" y="725"/>
                    </a:lnTo>
                    <a:lnTo>
                      <a:pt x="18" y="750"/>
                    </a:lnTo>
                    <a:lnTo>
                      <a:pt x="38" y="840"/>
                    </a:lnTo>
                    <a:lnTo>
                      <a:pt x="83" y="825"/>
                    </a:lnTo>
                    <a:lnTo>
                      <a:pt x="110" y="880"/>
                    </a:lnTo>
                    <a:lnTo>
                      <a:pt x="135" y="975"/>
                    </a:lnTo>
                    <a:lnTo>
                      <a:pt x="153" y="1060"/>
                    </a:lnTo>
                    <a:lnTo>
                      <a:pt x="215" y="1103"/>
                    </a:lnTo>
                    <a:lnTo>
                      <a:pt x="265" y="1220"/>
                    </a:lnTo>
                    <a:lnTo>
                      <a:pt x="363" y="1300"/>
                    </a:lnTo>
                    <a:lnTo>
                      <a:pt x="435" y="1408"/>
                    </a:lnTo>
                    <a:lnTo>
                      <a:pt x="495" y="1518"/>
                    </a:lnTo>
                    <a:lnTo>
                      <a:pt x="530" y="1618"/>
                    </a:lnTo>
                    <a:lnTo>
                      <a:pt x="565" y="1605"/>
                    </a:lnTo>
                    <a:lnTo>
                      <a:pt x="530" y="1655"/>
                    </a:lnTo>
                    <a:lnTo>
                      <a:pt x="500" y="1685"/>
                    </a:lnTo>
                    <a:lnTo>
                      <a:pt x="460" y="1720"/>
                    </a:lnTo>
                    <a:lnTo>
                      <a:pt x="430" y="1838"/>
                    </a:lnTo>
                    <a:lnTo>
                      <a:pt x="410" y="1988"/>
                    </a:lnTo>
                    <a:lnTo>
                      <a:pt x="360" y="2038"/>
                    </a:lnTo>
                    <a:lnTo>
                      <a:pt x="295" y="2068"/>
                    </a:lnTo>
                    <a:lnTo>
                      <a:pt x="278" y="2168"/>
                    </a:lnTo>
                    <a:lnTo>
                      <a:pt x="323" y="2285"/>
                    </a:lnTo>
                    <a:lnTo>
                      <a:pt x="390" y="2418"/>
                    </a:lnTo>
                    <a:lnTo>
                      <a:pt x="415" y="2463"/>
                    </a:lnTo>
                    <a:lnTo>
                      <a:pt x="515" y="2515"/>
                    </a:lnTo>
                    <a:lnTo>
                      <a:pt x="590" y="2575"/>
                    </a:lnTo>
                    <a:lnTo>
                      <a:pt x="643" y="2715"/>
                    </a:lnTo>
                    <a:lnTo>
                      <a:pt x="625" y="2800"/>
                    </a:lnTo>
                    <a:lnTo>
                      <a:pt x="618" y="2850"/>
                    </a:lnTo>
                    <a:lnTo>
                      <a:pt x="608" y="2895"/>
                    </a:lnTo>
                    <a:lnTo>
                      <a:pt x="653" y="2985"/>
                    </a:lnTo>
                    <a:lnTo>
                      <a:pt x="723" y="3125"/>
                    </a:lnTo>
                    <a:lnTo>
                      <a:pt x="723" y="3250"/>
                    </a:lnTo>
                    <a:lnTo>
                      <a:pt x="785" y="3350"/>
                    </a:lnTo>
                    <a:lnTo>
                      <a:pt x="840" y="3453"/>
                    </a:lnTo>
                    <a:lnTo>
                      <a:pt x="760" y="3495"/>
                    </a:lnTo>
                    <a:lnTo>
                      <a:pt x="665" y="3660"/>
                    </a:lnTo>
                    <a:lnTo>
                      <a:pt x="573" y="3780"/>
                    </a:lnTo>
                    <a:lnTo>
                      <a:pt x="493" y="3863"/>
                    </a:lnTo>
                    <a:lnTo>
                      <a:pt x="393" y="4105"/>
                    </a:lnTo>
                    <a:lnTo>
                      <a:pt x="378" y="4208"/>
                    </a:lnTo>
                    <a:lnTo>
                      <a:pt x="325" y="4323"/>
                    </a:lnTo>
                    <a:lnTo>
                      <a:pt x="293" y="4508"/>
                    </a:lnTo>
                    <a:lnTo>
                      <a:pt x="293" y="4610"/>
                    </a:lnTo>
                    <a:lnTo>
                      <a:pt x="278" y="4720"/>
                    </a:lnTo>
                    <a:lnTo>
                      <a:pt x="315" y="4803"/>
                    </a:lnTo>
                    <a:lnTo>
                      <a:pt x="408" y="4803"/>
                    </a:lnTo>
                    <a:lnTo>
                      <a:pt x="493" y="4883"/>
                    </a:lnTo>
                    <a:lnTo>
                      <a:pt x="568" y="4910"/>
                    </a:lnTo>
                    <a:lnTo>
                      <a:pt x="743" y="5143"/>
                    </a:lnTo>
                    <a:lnTo>
                      <a:pt x="768" y="5175"/>
                    </a:lnTo>
                    <a:lnTo>
                      <a:pt x="790" y="5298"/>
                    </a:lnTo>
                    <a:lnTo>
                      <a:pt x="835" y="5378"/>
                    </a:lnTo>
                    <a:lnTo>
                      <a:pt x="850" y="5418"/>
                    </a:lnTo>
                    <a:lnTo>
                      <a:pt x="890" y="5460"/>
                    </a:lnTo>
                    <a:lnTo>
                      <a:pt x="983" y="5505"/>
                    </a:lnTo>
                    <a:lnTo>
                      <a:pt x="1003" y="5410"/>
                    </a:lnTo>
                    <a:lnTo>
                      <a:pt x="1035" y="5395"/>
                    </a:lnTo>
                    <a:lnTo>
                      <a:pt x="1125" y="5430"/>
                    </a:lnTo>
                    <a:lnTo>
                      <a:pt x="1248" y="5523"/>
                    </a:lnTo>
                    <a:lnTo>
                      <a:pt x="1330" y="5558"/>
                    </a:lnTo>
                    <a:lnTo>
                      <a:pt x="1380" y="5660"/>
                    </a:lnTo>
                    <a:lnTo>
                      <a:pt x="1348" y="5740"/>
                    </a:lnTo>
                    <a:lnTo>
                      <a:pt x="1393" y="5790"/>
                    </a:lnTo>
                    <a:lnTo>
                      <a:pt x="1430" y="5740"/>
                    </a:lnTo>
                    <a:lnTo>
                      <a:pt x="1493" y="5703"/>
                    </a:lnTo>
                    <a:lnTo>
                      <a:pt x="1578" y="5703"/>
                    </a:lnTo>
                    <a:lnTo>
                      <a:pt x="1638" y="5790"/>
                    </a:lnTo>
                    <a:lnTo>
                      <a:pt x="1723" y="5725"/>
                    </a:lnTo>
                    <a:lnTo>
                      <a:pt x="1775" y="5643"/>
                    </a:lnTo>
                    <a:lnTo>
                      <a:pt x="1753" y="5583"/>
                    </a:lnTo>
                    <a:lnTo>
                      <a:pt x="1693" y="5483"/>
                    </a:lnTo>
                    <a:lnTo>
                      <a:pt x="1610" y="5413"/>
                    </a:lnTo>
                    <a:lnTo>
                      <a:pt x="1505" y="5343"/>
                    </a:lnTo>
                    <a:lnTo>
                      <a:pt x="1405" y="5313"/>
                    </a:lnTo>
                    <a:lnTo>
                      <a:pt x="1280" y="5313"/>
                    </a:lnTo>
                    <a:lnTo>
                      <a:pt x="1218" y="5215"/>
                    </a:lnTo>
                    <a:lnTo>
                      <a:pt x="1133" y="5130"/>
                    </a:lnTo>
                    <a:lnTo>
                      <a:pt x="1128" y="5103"/>
                    </a:lnTo>
                    <a:lnTo>
                      <a:pt x="1113" y="5025"/>
                    </a:lnTo>
                    <a:lnTo>
                      <a:pt x="1103" y="4898"/>
                    </a:lnTo>
                    <a:lnTo>
                      <a:pt x="1070" y="4805"/>
                    </a:lnTo>
                    <a:lnTo>
                      <a:pt x="983" y="4735"/>
                    </a:lnTo>
                    <a:lnTo>
                      <a:pt x="970" y="4668"/>
                    </a:lnTo>
                    <a:lnTo>
                      <a:pt x="955" y="4503"/>
                    </a:lnTo>
                    <a:lnTo>
                      <a:pt x="913" y="4485"/>
                    </a:lnTo>
                    <a:lnTo>
                      <a:pt x="760" y="4425"/>
                    </a:lnTo>
                    <a:lnTo>
                      <a:pt x="693" y="4395"/>
                    </a:lnTo>
                    <a:lnTo>
                      <a:pt x="653" y="4255"/>
                    </a:lnTo>
                    <a:lnTo>
                      <a:pt x="638" y="4155"/>
                    </a:lnTo>
                    <a:lnTo>
                      <a:pt x="688" y="4045"/>
                    </a:lnTo>
                    <a:lnTo>
                      <a:pt x="738" y="3875"/>
                    </a:lnTo>
                    <a:lnTo>
                      <a:pt x="823" y="3708"/>
                    </a:lnTo>
                    <a:lnTo>
                      <a:pt x="823" y="3598"/>
                    </a:lnTo>
                    <a:lnTo>
                      <a:pt x="918" y="3405"/>
                    </a:lnTo>
                    <a:lnTo>
                      <a:pt x="945" y="3375"/>
                    </a:lnTo>
                    <a:lnTo>
                      <a:pt x="970" y="3348"/>
                    </a:lnTo>
                    <a:lnTo>
                      <a:pt x="970" y="3323"/>
                    </a:lnTo>
                    <a:lnTo>
                      <a:pt x="988" y="3243"/>
                    </a:lnTo>
                    <a:lnTo>
                      <a:pt x="988" y="3135"/>
                    </a:lnTo>
                    <a:lnTo>
                      <a:pt x="980" y="3088"/>
                    </a:lnTo>
                    <a:lnTo>
                      <a:pt x="978" y="3038"/>
                    </a:lnTo>
                    <a:lnTo>
                      <a:pt x="968" y="2968"/>
                    </a:lnTo>
                    <a:lnTo>
                      <a:pt x="955" y="2888"/>
                    </a:lnTo>
                    <a:lnTo>
                      <a:pt x="970" y="2805"/>
                    </a:lnTo>
                    <a:lnTo>
                      <a:pt x="1108" y="2790"/>
                    </a:lnTo>
                    <a:lnTo>
                      <a:pt x="1195" y="2775"/>
                    </a:lnTo>
                    <a:lnTo>
                      <a:pt x="1275" y="2775"/>
                    </a:lnTo>
                    <a:lnTo>
                      <a:pt x="1295" y="2825"/>
                    </a:lnTo>
                    <a:lnTo>
                      <a:pt x="1295" y="2910"/>
                    </a:lnTo>
                    <a:lnTo>
                      <a:pt x="1280" y="2968"/>
                    </a:lnTo>
                    <a:lnTo>
                      <a:pt x="1250" y="3040"/>
                    </a:lnTo>
                    <a:lnTo>
                      <a:pt x="1363" y="3150"/>
                    </a:lnTo>
                    <a:lnTo>
                      <a:pt x="1455" y="3150"/>
                    </a:lnTo>
                    <a:lnTo>
                      <a:pt x="1560" y="3165"/>
                    </a:lnTo>
                    <a:lnTo>
                      <a:pt x="1773" y="3295"/>
                    </a:lnTo>
                    <a:lnTo>
                      <a:pt x="1923" y="3365"/>
                    </a:lnTo>
                    <a:lnTo>
                      <a:pt x="1993" y="3448"/>
                    </a:lnTo>
                    <a:lnTo>
                      <a:pt x="2035" y="3495"/>
                    </a:lnTo>
                    <a:lnTo>
                      <a:pt x="2098" y="3495"/>
                    </a:lnTo>
                    <a:lnTo>
                      <a:pt x="2068" y="3398"/>
                    </a:lnTo>
                    <a:lnTo>
                      <a:pt x="1940" y="3138"/>
                    </a:lnTo>
                    <a:lnTo>
                      <a:pt x="1853" y="2905"/>
                    </a:lnTo>
                    <a:lnTo>
                      <a:pt x="1840" y="2820"/>
                    </a:lnTo>
                    <a:lnTo>
                      <a:pt x="1940" y="2665"/>
                    </a:lnTo>
                    <a:lnTo>
                      <a:pt x="1988" y="2573"/>
                    </a:lnTo>
                    <a:lnTo>
                      <a:pt x="2050" y="2478"/>
                    </a:lnTo>
                    <a:lnTo>
                      <a:pt x="2135" y="2425"/>
                    </a:lnTo>
                    <a:lnTo>
                      <a:pt x="2318" y="2410"/>
                    </a:lnTo>
                    <a:lnTo>
                      <a:pt x="2775" y="2410"/>
                    </a:lnTo>
                    <a:lnTo>
                      <a:pt x="2870" y="2495"/>
                    </a:lnTo>
                    <a:lnTo>
                      <a:pt x="2940" y="2495"/>
                    </a:lnTo>
                    <a:lnTo>
                      <a:pt x="3023" y="2380"/>
                    </a:lnTo>
                    <a:lnTo>
                      <a:pt x="3055" y="2210"/>
                    </a:lnTo>
                    <a:lnTo>
                      <a:pt x="3103" y="2085"/>
                    </a:lnTo>
                    <a:lnTo>
                      <a:pt x="3090" y="1955"/>
                    </a:lnTo>
                    <a:lnTo>
                      <a:pt x="3040" y="1820"/>
                    </a:lnTo>
                    <a:lnTo>
                      <a:pt x="2860" y="1640"/>
                    </a:lnTo>
                    <a:lnTo>
                      <a:pt x="2790" y="1493"/>
                    </a:lnTo>
                    <a:lnTo>
                      <a:pt x="2793" y="1378"/>
                    </a:lnTo>
                    <a:lnTo>
                      <a:pt x="2808" y="1245"/>
                    </a:lnTo>
                    <a:lnTo>
                      <a:pt x="2633" y="1063"/>
                    </a:lnTo>
                    <a:lnTo>
                      <a:pt x="2465" y="893"/>
                    </a:lnTo>
                    <a:lnTo>
                      <a:pt x="2363" y="863"/>
                    </a:lnTo>
                    <a:lnTo>
                      <a:pt x="2263" y="828"/>
                    </a:lnTo>
                    <a:lnTo>
                      <a:pt x="2198" y="875"/>
                    </a:lnTo>
                    <a:lnTo>
                      <a:pt x="2183" y="940"/>
                    </a:lnTo>
                    <a:lnTo>
                      <a:pt x="2150" y="993"/>
                    </a:lnTo>
                    <a:lnTo>
                      <a:pt x="2020" y="1025"/>
                    </a:lnTo>
                    <a:lnTo>
                      <a:pt x="1935" y="1010"/>
                    </a:lnTo>
                    <a:lnTo>
                      <a:pt x="1833" y="955"/>
                    </a:lnTo>
                    <a:lnTo>
                      <a:pt x="1740" y="928"/>
                    </a:lnTo>
                    <a:lnTo>
                      <a:pt x="1680" y="960"/>
                    </a:lnTo>
                    <a:lnTo>
                      <a:pt x="1625" y="940"/>
                    </a:lnTo>
                    <a:lnTo>
                      <a:pt x="1593" y="1060"/>
                    </a:lnTo>
                    <a:lnTo>
                      <a:pt x="1498" y="1110"/>
                    </a:lnTo>
                    <a:lnTo>
                      <a:pt x="1395" y="1135"/>
                    </a:lnTo>
                    <a:lnTo>
                      <a:pt x="1395" y="1068"/>
                    </a:lnTo>
                    <a:lnTo>
                      <a:pt x="1448" y="925"/>
                    </a:lnTo>
                    <a:lnTo>
                      <a:pt x="1395" y="843"/>
                    </a:lnTo>
                    <a:lnTo>
                      <a:pt x="1445" y="810"/>
                    </a:lnTo>
                    <a:lnTo>
                      <a:pt x="1510" y="710"/>
                    </a:lnTo>
                    <a:lnTo>
                      <a:pt x="1525" y="533"/>
                    </a:lnTo>
                    <a:lnTo>
                      <a:pt x="1530" y="483"/>
                    </a:lnTo>
                    <a:lnTo>
                      <a:pt x="1530" y="368"/>
                    </a:lnTo>
                    <a:lnTo>
                      <a:pt x="1463" y="315"/>
                    </a:lnTo>
                    <a:lnTo>
                      <a:pt x="1345" y="350"/>
                    </a:lnTo>
                    <a:lnTo>
                      <a:pt x="1213" y="363"/>
                    </a:lnTo>
                    <a:lnTo>
                      <a:pt x="1195" y="300"/>
                    </a:lnTo>
                    <a:lnTo>
                      <a:pt x="1183" y="215"/>
                    </a:lnTo>
                    <a:lnTo>
                      <a:pt x="1183" y="115"/>
                    </a:lnTo>
                    <a:lnTo>
                      <a:pt x="1153" y="90"/>
                    </a:lnTo>
                    <a:lnTo>
                      <a:pt x="1103" y="85"/>
                    </a:lnTo>
                    <a:lnTo>
                      <a:pt x="1070" y="0"/>
                    </a:lnTo>
                    <a:lnTo>
                      <a:pt x="995" y="0"/>
                    </a:lnTo>
                    <a:lnTo>
                      <a:pt x="855" y="53"/>
                    </a:lnTo>
                    <a:lnTo>
                      <a:pt x="875" y="115"/>
                    </a:lnTo>
                    <a:lnTo>
                      <a:pt x="805" y="150"/>
                    </a:lnTo>
                    <a:lnTo>
                      <a:pt x="703" y="165"/>
                    </a:lnTo>
                    <a:lnTo>
                      <a:pt x="690" y="233"/>
                    </a:lnTo>
                    <a:lnTo>
                      <a:pt x="615" y="265"/>
                    </a:lnTo>
                    <a:lnTo>
                      <a:pt x="495" y="265"/>
                    </a:lnTo>
                    <a:lnTo>
                      <a:pt x="410" y="300"/>
                    </a:lnTo>
                    <a:close/>
                  </a:path>
                </a:pathLst>
              </a:custGeom>
              <a:solidFill>
                <a:srgbClr val="808000"/>
              </a:solidFill>
              <a:ln w="9525">
                <a:solidFill>
                  <a:srgbClr val="000000"/>
                </a:solidFill>
                <a:round/>
                <a:headEnd/>
                <a:tailEnd/>
              </a:ln>
            </p:spPr>
            <p:txBody>
              <a:bodyPr/>
              <a:lstStyle/>
              <a:p>
                <a:endParaRPr lang="zh-CN" altLang="en-US"/>
              </a:p>
            </p:txBody>
          </p:sp>
          <p:sp>
            <p:nvSpPr>
              <p:cNvPr id="28698" name="WordArt 132"/>
              <p:cNvSpPr>
                <a:spLocks noChangeArrowheads="1" noChangeShapeType="1" noTextEdit="1"/>
              </p:cNvSpPr>
              <p:nvPr/>
            </p:nvSpPr>
            <p:spPr bwMode="auto">
              <a:xfrm>
                <a:off x="9378" y="4976"/>
                <a:ext cx="600" cy="473"/>
              </a:xfrm>
              <a:prstGeom prst="rect">
                <a:avLst/>
              </a:prstGeom>
            </p:spPr>
            <p:txBody>
              <a:bodyPr wrap="none" fromWordArt="1">
                <a:prstTxWarp prst="textSlantUp">
                  <a:avLst>
                    <a:gd name="adj" fmla="val 55556"/>
                  </a:avLst>
                </a:prstTxWarp>
              </a:bodyPr>
              <a:lstStyle/>
              <a:p>
                <a:pPr algn="ctr"/>
                <a:r>
                  <a:rPr lang="en-US" altLang="zh-CN" sz="800" kern="10">
                    <a:ln w="9525">
                      <a:solidFill>
                        <a:srgbClr val="FFFFFF"/>
                      </a:solidFill>
                      <a:round/>
                      <a:headEnd/>
                      <a:tailEnd/>
                    </a:ln>
                    <a:cs typeface="Arial" panose="020B0604020202020204" pitchFamily="34" charset="0"/>
                  </a:rPr>
                  <a:t>Thailand</a:t>
                </a:r>
                <a:endParaRPr lang="zh-CN" altLang="en-US" sz="800" kern="10">
                  <a:ln w="9525">
                    <a:solidFill>
                      <a:srgbClr val="FFFFFF"/>
                    </a:solidFill>
                    <a:round/>
                    <a:headEnd/>
                    <a:tailEnd/>
                  </a:ln>
                  <a:cs typeface="Arial" panose="020B0604020202020204" pitchFamily="34" charset="0"/>
                </a:endParaRPr>
              </a:p>
            </p:txBody>
          </p:sp>
        </p:grpSp>
      </p:grpSp>
    </p:spTree>
  </p:cSld>
  <p:clrMapOvr>
    <a:masterClrMapping/>
  </p:clrMapOvr>
  <p:transition spd="slow">
    <p:strips/>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 y="2214563"/>
            <a:ext cx="3455988" cy="217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Rectangle 3"/>
          <p:cNvSpPr>
            <a:spLocks noGrp="1" noChangeArrowheads="1"/>
          </p:cNvSpPr>
          <p:nvPr>
            <p:ph type="title"/>
          </p:nvPr>
        </p:nvSpPr>
        <p:spPr>
          <a:xfrm>
            <a:off x="395288" y="1357313"/>
            <a:ext cx="3384550" cy="487362"/>
          </a:xfrm>
          <a:solidFill>
            <a:schemeClr val="bg1"/>
          </a:solidFill>
        </p:spPr>
        <p:txBody>
          <a:bodyPr>
            <a:normAutofit fontScale="90000"/>
          </a:bodyPr>
          <a:lstStyle/>
          <a:p>
            <a:pPr eaLnBrk="1" hangingPunct="1">
              <a:defRPr/>
            </a:pPr>
            <a:r>
              <a:rPr lang="zh-CN" altLang="en-US" sz="2600" smtClean="0">
                <a:latin typeface="Times New Roman" pitchFamily="18" charset="0"/>
              </a:rPr>
              <a:t>尾气催化净化原理：</a:t>
            </a:r>
          </a:p>
        </p:txBody>
      </p:sp>
      <p:pic>
        <p:nvPicPr>
          <p:cNvPr id="29700" name="Picture 4" descr="shema_automotive1"/>
          <p:cNvPicPr>
            <a:picLocks noGrp="1" noChangeAspect="1" noChangeArrowheads="1" noCrop="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572000" y="1500188"/>
            <a:ext cx="4529138" cy="2305050"/>
          </a:xfrm>
        </p:spPr>
      </p:pic>
      <p:sp>
        <p:nvSpPr>
          <p:cNvPr id="29701" name="AutoShape 6"/>
          <p:cNvSpPr>
            <a:spLocks noChangeArrowheads="1"/>
          </p:cNvSpPr>
          <p:nvPr/>
        </p:nvSpPr>
        <p:spPr bwMode="auto">
          <a:xfrm>
            <a:off x="2357438" y="3286125"/>
            <a:ext cx="431800" cy="433388"/>
          </a:xfrm>
          <a:prstGeom prst="wedgeRoundRectCallout">
            <a:avLst>
              <a:gd name="adj1" fmla="val 519486"/>
              <a:gd name="adj2" fmla="val -175273"/>
              <a:gd name="adj3" fmla="val 16667"/>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en-US" altLang="zh-CN" sz="1800">
              <a:latin typeface="Tahoma" panose="020B0604030504040204" pitchFamily="34" charset="0"/>
            </a:endParaRPr>
          </a:p>
        </p:txBody>
      </p:sp>
      <p:sp>
        <p:nvSpPr>
          <p:cNvPr id="29702" name="Text Box 7"/>
          <p:cNvSpPr txBox="1">
            <a:spLocks noChangeArrowheads="1"/>
          </p:cNvSpPr>
          <p:nvPr/>
        </p:nvSpPr>
        <p:spPr bwMode="auto">
          <a:xfrm>
            <a:off x="4025900" y="5227638"/>
            <a:ext cx="1841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en-US" altLang="zh-CN" sz="2400" baseline="-25000">
              <a:solidFill>
                <a:srgbClr val="003399"/>
              </a:solidFill>
              <a:latin typeface="Times New Roman" panose="02020603050405020304" pitchFamily="18" charset="0"/>
            </a:endParaRPr>
          </a:p>
          <a:p>
            <a:pPr eaLnBrk="1" hangingPunct="1">
              <a:spcBef>
                <a:spcPct val="0"/>
              </a:spcBef>
              <a:buClrTx/>
              <a:buSzTx/>
              <a:buFontTx/>
              <a:buNone/>
            </a:pPr>
            <a:endParaRPr lang="en-US" altLang="zh-CN" sz="2400" baseline="-25000">
              <a:solidFill>
                <a:srgbClr val="003399"/>
              </a:solidFill>
              <a:latin typeface="Times New Roman" panose="02020603050405020304" pitchFamily="18" charset="0"/>
            </a:endParaRPr>
          </a:p>
        </p:txBody>
      </p:sp>
      <p:sp>
        <p:nvSpPr>
          <p:cNvPr id="29703" name="Text Box 8"/>
          <p:cNvSpPr txBox="1">
            <a:spLocks noChangeArrowheads="1"/>
          </p:cNvSpPr>
          <p:nvPr/>
        </p:nvSpPr>
        <p:spPr bwMode="auto">
          <a:xfrm>
            <a:off x="2011363" y="4741863"/>
            <a:ext cx="18002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2600">
              <a:latin typeface="Tahoma" panose="020B0604030504040204" pitchFamily="34" charset="0"/>
            </a:endParaRPr>
          </a:p>
        </p:txBody>
      </p:sp>
      <p:graphicFrame>
        <p:nvGraphicFramePr>
          <p:cNvPr id="1035289" name="Group 25"/>
          <p:cNvGraphicFramePr>
            <a:graphicFrameLocks noGrp="1"/>
          </p:cNvGraphicFramePr>
          <p:nvPr>
            <p:ph sz="half" idx="1"/>
          </p:nvPr>
        </p:nvGraphicFramePr>
        <p:xfrm>
          <a:off x="171450" y="4214813"/>
          <a:ext cx="6840538" cy="1489112"/>
        </p:xfrm>
        <a:graphic>
          <a:graphicData uri="http://schemas.openxmlformats.org/drawingml/2006/table">
            <a:tbl>
              <a:tblPr/>
              <a:tblGrid>
                <a:gridCol w="2255837">
                  <a:extLst>
                    <a:ext uri="{9D8B030D-6E8A-4147-A177-3AD203B41FA5}">
                      <a16:colId xmlns:a16="http://schemas.microsoft.com/office/drawing/2014/main" val="20000"/>
                    </a:ext>
                  </a:extLst>
                </a:gridCol>
                <a:gridCol w="4584701">
                  <a:extLst>
                    <a:ext uri="{9D8B030D-6E8A-4147-A177-3AD203B41FA5}">
                      <a16:colId xmlns:a16="http://schemas.microsoft.com/office/drawing/2014/main" val="20001"/>
                    </a:ext>
                  </a:extLst>
                </a:gridCol>
              </a:tblGrid>
              <a:tr h="822851">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400" b="0" i="0" u="none" strike="noStrike" cap="none" normalizeH="0" baseline="0" dirty="0" smtClean="0">
                          <a:ln>
                            <a:noFill/>
                          </a:ln>
                          <a:solidFill>
                            <a:schemeClr val="tx1"/>
                          </a:solidFill>
                          <a:effectLst/>
                          <a:latin typeface="黑体" pitchFamily="2" charset="-122"/>
                          <a:ea typeface="黑体" pitchFamily="2" charset="-122"/>
                        </a:rPr>
                        <a:t>氧化反应</a:t>
                      </a:r>
                      <a:r>
                        <a:rPr kumimoji="0" lang="en-US" altLang="zh-CN" sz="2400" b="0" i="0" u="none" strike="noStrike" cap="none" normalizeH="0" baseline="0" dirty="0" smtClean="0">
                          <a:ln>
                            <a:noFill/>
                          </a:ln>
                          <a:solidFill>
                            <a:schemeClr val="tx1"/>
                          </a:solidFill>
                          <a:effectLst/>
                          <a:latin typeface="黑体" pitchFamily="2" charset="-122"/>
                          <a:ea typeface="黑体" pitchFamily="2" charset="-122"/>
                        </a:rPr>
                        <a:t>:</a:t>
                      </a:r>
                    </a:p>
                  </a:txBody>
                  <a:tcPr marT="45684" marB="45684" anchor="ctr"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400" b="0" i="0" u="none" strike="noStrike" cap="none" normalizeH="0" baseline="0" dirty="0" smtClean="0">
                          <a:ln>
                            <a:noFill/>
                          </a:ln>
                          <a:solidFill>
                            <a:srgbClr val="FF0000"/>
                          </a:solidFill>
                          <a:effectLst/>
                          <a:latin typeface="Times New Roman" pitchFamily="18" charset="0"/>
                          <a:ea typeface="宋体" charset="-122"/>
                        </a:rPr>
                        <a:t>CO</a:t>
                      </a:r>
                      <a:r>
                        <a:rPr kumimoji="0" lang="en-US" altLang="zh-CN" sz="2400" b="0" i="0" u="none" strike="noStrike" cap="none" normalizeH="0" baseline="0" dirty="0" smtClean="0">
                          <a:ln>
                            <a:noFill/>
                          </a:ln>
                          <a:solidFill>
                            <a:srgbClr val="003399"/>
                          </a:solidFill>
                          <a:effectLst/>
                          <a:latin typeface="Times New Roman" pitchFamily="18" charset="0"/>
                          <a:ea typeface="宋体" charset="-122"/>
                        </a:rPr>
                        <a:t> + O</a:t>
                      </a:r>
                      <a:r>
                        <a:rPr kumimoji="0" lang="en-US" altLang="zh-CN" sz="2000" b="0" i="0" u="none" strike="noStrike" cap="none" normalizeH="0" baseline="-25000" dirty="0" smtClean="0">
                          <a:ln>
                            <a:noFill/>
                          </a:ln>
                          <a:solidFill>
                            <a:srgbClr val="003399"/>
                          </a:solidFill>
                          <a:effectLst/>
                          <a:latin typeface="Times New Roman" pitchFamily="18" charset="0"/>
                          <a:ea typeface="宋体" charset="-122"/>
                        </a:rPr>
                        <a:t>2</a:t>
                      </a:r>
                      <a:r>
                        <a:rPr kumimoji="0" lang="en-US" altLang="zh-CN" sz="2400" b="0" i="0" u="none" strike="noStrike" cap="none" normalizeH="0" baseline="0" dirty="0" smtClean="0">
                          <a:ln>
                            <a:noFill/>
                          </a:ln>
                          <a:solidFill>
                            <a:srgbClr val="003399"/>
                          </a:solidFill>
                          <a:effectLst/>
                          <a:latin typeface="Times New Roman" pitchFamily="18" charset="0"/>
                          <a:ea typeface="宋体" charset="-122"/>
                        </a:rPr>
                        <a:t> </a:t>
                      </a:r>
                      <a:r>
                        <a:rPr kumimoji="0" lang="en-US" altLang="zh-CN" sz="2000" b="0" i="0" u="none" strike="noStrike" cap="none" normalizeH="0" baseline="0" dirty="0" smtClean="0">
                          <a:ln>
                            <a:noFill/>
                          </a:ln>
                          <a:solidFill>
                            <a:srgbClr val="003399"/>
                          </a:solidFill>
                          <a:effectLst/>
                          <a:latin typeface="Times New Roman" pitchFamily="18" charset="0"/>
                          <a:ea typeface="宋体" charset="-122"/>
                        </a:rPr>
                        <a:t>→</a:t>
                      </a:r>
                      <a:r>
                        <a:rPr kumimoji="0" lang="en-US" altLang="zh-CN" sz="2400" b="0" i="0" u="none" strike="noStrike" cap="none" normalizeH="0" baseline="0" dirty="0" smtClean="0">
                          <a:ln>
                            <a:noFill/>
                          </a:ln>
                          <a:solidFill>
                            <a:srgbClr val="003399"/>
                          </a:solidFill>
                          <a:effectLst/>
                          <a:latin typeface="Times New Roman" pitchFamily="18" charset="0"/>
                          <a:ea typeface="宋体" charset="-122"/>
                        </a:rPr>
                        <a:t> CO</a:t>
                      </a:r>
                      <a:r>
                        <a:rPr kumimoji="0" lang="en-US" altLang="zh-CN" sz="2000" b="0" i="0" u="none" strike="noStrike" cap="none" normalizeH="0" baseline="-25000" dirty="0" smtClean="0">
                          <a:ln>
                            <a:noFill/>
                          </a:ln>
                          <a:solidFill>
                            <a:srgbClr val="003399"/>
                          </a:solidFill>
                          <a:effectLst/>
                          <a:latin typeface="Times New Roman" pitchFamily="18" charset="0"/>
                          <a:ea typeface="宋体" charset="-122"/>
                        </a:rPr>
                        <a:t>2</a:t>
                      </a:r>
                    </a:p>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400" b="0" i="0" u="none" strike="noStrike" cap="none" normalizeH="0" baseline="0" dirty="0" smtClean="0">
                          <a:ln>
                            <a:noFill/>
                          </a:ln>
                          <a:solidFill>
                            <a:srgbClr val="FF0000"/>
                          </a:solidFill>
                          <a:effectLst/>
                          <a:latin typeface="Times New Roman" pitchFamily="18" charset="0"/>
                          <a:ea typeface="宋体" charset="-122"/>
                        </a:rPr>
                        <a:t>HC</a:t>
                      </a:r>
                      <a:r>
                        <a:rPr kumimoji="0" lang="en-US" altLang="zh-CN" sz="2400" b="0" i="0" u="none" strike="noStrike" cap="none" normalizeH="0" baseline="0" dirty="0" smtClean="0">
                          <a:ln>
                            <a:noFill/>
                          </a:ln>
                          <a:solidFill>
                            <a:srgbClr val="003399"/>
                          </a:solidFill>
                          <a:effectLst/>
                          <a:latin typeface="Times New Roman" pitchFamily="18" charset="0"/>
                          <a:ea typeface="宋体" charset="-122"/>
                        </a:rPr>
                        <a:t> + O</a:t>
                      </a:r>
                      <a:r>
                        <a:rPr kumimoji="0" lang="en-US" altLang="zh-CN" sz="2000" b="0" i="0" u="none" strike="noStrike" cap="none" normalizeH="0" baseline="-25000" dirty="0" smtClean="0">
                          <a:ln>
                            <a:noFill/>
                          </a:ln>
                          <a:solidFill>
                            <a:srgbClr val="003399"/>
                          </a:solidFill>
                          <a:effectLst/>
                          <a:latin typeface="Times New Roman" pitchFamily="18" charset="0"/>
                          <a:ea typeface="宋体" charset="-122"/>
                        </a:rPr>
                        <a:t>2</a:t>
                      </a:r>
                      <a:r>
                        <a:rPr kumimoji="0" lang="en-US" altLang="zh-CN" sz="2400" b="0" i="0" u="none" strike="noStrike" cap="none" normalizeH="0" baseline="0" dirty="0" smtClean="0">
                          <a:ln>
                            <a:noFill/>
                          </a:ln>
                          <a:solidFill>
                            <a:srgbClr val="003399"/>
                          </a:solidFill>
                          <a:effectLst/>
                          <a:latin typeface="Times New Roman" pitchFamily="18" charset="0"/>
                          <a:ea typeface="宋体" charset="-122"/>
                        </a:rPr>
                        <a:t> </a:t>
                      </a:r>
                      <a:r>
                        <a:rPr kumimoji="0" lang="en-US" altLang="zh-CN" sz="2000" b="0" i="0" u="none" strike="noStrike" cap="none" normalizeH="0" baseline="0" dirty="0" smtClean="0">
                          <a:ln>
                            <a:noFill/>
                          </a:ln>
                          <a:solidFill>
                            <a:srgbClr val="003399"/>
                          </a:solidFill>
                          <a:effectLst/>
                          <a:latin typeface="Times New Roman" pitchFamily="18" charset="0"/>
                          <a:ea typeface="宋体" charset="-122"/>
                        </a:rPr>
                        <a:t>→</a:t>
                      </a:r>
                      <a:r>
                        <a:rPr kumimoji="0" lang="en-US" altLang="zh-CN" sz="2400" b="0" i="0" u="none" strike="noStrike" cap="none" normalizeH="0" baseline="0" dirty="0" smtClean="0">
                          <a:ln>
                            <a:noFill/>
                          </a:ln>
                          <a:solidFill>
                            <a:srgbClr val="003399"/>
                          </a:solidFill>
                          <a:effectLst/>
                          <a:latin typeface="Times New Roman" pitchFamily="18" charset="0"/>
                          <a:ea typeface="宋体" charset="-122"/>
                        </a:rPr>
                        <a:t> CO</a:t>
                      </a:r>
                      <a:r>
                        <a:rPr kumimoji="0" lang="en-US" altLang="zh-CN" sz="2000" b="0" i="0" u="none" strike="noStrike" cap="none" normalizeH="0" baseline="-25000" dirty="0" smtClean="0">
                          <a:ln>
                            <a:noFill/>
                          </a:ln>
                          <a:solidFill>
                            <a:srgbClr val="003399"/>
                          </a:solidFill>
                          <a:effectLst/>
                          <a:latin typeface="Times New Roman" pitchFamily="18" charset="0"/>
                          <a:ea typeface="宋体" charset="-122"/>
                        </a:rPr>
                        <a:t>2</a:t>
                      </a:r>
                      <a:r>
                        <a:rPr kumimoji="0" lang="en-US" altLang="zh-CN" sz="2400" b="0" i="0" u="none" strike="noStrike" cap="none" normalizeH="0" baseline="0" dirty="0" smtClean="0">
                          <a:ln>
                            <a:noFill/>
                          </a:ln>
                          <a:solidFill>
                            <a:srgbClr val="003399"/>
                          </a:solidFill>
                          <a:effectLst/>
                          <a:latin typeface="Times New Roman" pitchFamily="18" charset="0"/>
                          <a:ea typeface="宋体" charset="-122"/>
                        </a:rPr>
                        <a:t> + H</a:t>
                      </a:r>
                      <a:r>
                        <a:rPr kumimoji="0" lang="en-US" altLang="zh-CN" sz="2000" b="0" i="0" u="none" strike="noStrike" cap="none" normalizeH="0" baseline="-25000" dirty="0" smtClean="0">
                          <a:ln>
                            <a:noFill/>
                          </a:ln>
                          <a:solidFill>
                            <a:srgbClr val="003399"/>
                          </a:solidFill>
                          <a:effectLst/>
                          <a:latin typeface="Times New Roman" pitchFamily="18" charset="0"/>
                          <a:ea typeface="宋体" charset="-122"/>
                        </a:rPr>
                        <a:t>2</a:t>
                      </a:r>
                      <a:r>
                        <a:rPr kumimoji="0" lang="en-US" altLang="zh-CN" sz="2400" b="0" i="0" u="none" strike="noStrike" cap="none" normalizeH="0" baseline="0" dirty="0" smtClean="0">
                          <a:ln>
                            <a:noFill/>
                          </a:ln>
                          <a:solidFill>
                            <a:srgbClr val="003399"/>
                          </a:solidFill>
                          <a:effectLst/>
                          <a:latin typeface="Times New Roman" pitchFamily="18" charset="0"/>
                          <a:ea typeface="宋体" charset="-122"/>
                        </a:rPr>
                        <a:t>O</a:t>
                      </a:r>
                    </a:p>
                  </a:txBody>
                  <a:tcPr marT="45684" marB="45684"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666224">
                <a:tc>
                  <a:txBody>
                    <a:bodyPr/>
                    <a:lstStyle/>
                    <a:p>
                      <a:pPr marL="0" marR="0" lvl="0" indent="0" algn="r" defTabSz="914400" rtl="0" eaLnBrk="1" fontAlgn="base" latinLnBrk="0" hangingPunct="1">
                        <a:lnSpc>
                          <a:spcPct val="125000"/>
                        </a:lnSpc>
                        <a:spcBef>
                          <a:spcPct val="0"/>
                        </a:spcBef>
                        <a:spcAft>
                          <a:spcPct val="0"/>
                        </a:spcAft>
                        <a:buClr>
                          <a:schemeClr val="tx2"/>
                        </a:buClr>
                        <a:buSzPct val="70000"/>
                        <a:buFont typeface="Wingdings" pitchFamily="2" charset="2"/>
                        <a:buNone/>
                        <a:tabLst/>
                      </a:pPr>
                      <a:r>
                        <a:rPr kumimoji="0" lang="zh-CN" altLang="en-US" sz="2400" b="0" i="0" u="none" strike="noStrike" cap="none" normalizeH="0" baseline="0" dirty="0" smtClean="0">
                          <a:ln>
                            <a:noFill/>
                          </a:ln>
                          <a:solidFill>
                            <a:schemeClr val="tx1"/>
                          </a:solidFill>
                          <a:effectLst/>
                          <a:latin typeface="黑体" pitchFamily="2" charset="-122"/>
                          <a:ea typeface="黑体" pitchFamily="2" charset="-122"/>
                        </a:rPr>
                        <a:t>还原反应</a:t>
                      </a:r>
                      <a:r>
                        <a:rPr kumimoji="0" lang="en-US" altLang="zh-CN" sz="2400" b="0" i="0" u="none" strike="noStrike" cap="none" normalizeH="0" baseline="0" dirty="0" smtClean="0">
                          <a:ln>
                            <a:noFill/>
                          </a:ln>
                          <a:solidFill>
                            <a:schemeClr val="tx1"/>
                          </a:solidFill>
                          <a:effectLst/>
                          <a:latin typeface="黑体" pitchFamily="2" charset="-122"/>
                          <a:ea typeface="黑体" pitchFamily="2" charset="-122"/>
                        </a:rPr>
                        <a:t>:</a:t>
                      </a:r>
                    </a:p>
                  </a:txBody>
                  <a:tcPr marT="45684" marB="4568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25000"/>
                        </a:lnSpc>
                        <a:spcBef>
                          <a:spcPct val="0"/>
                        </a:spcBef>
                        <a:spcAft>
                          <a:spcPct val="0"/>
                        </a:spcAft>
                        <a:buClr>
                          <a:schemeClr val="tx2"/>
                        </a:buClr>
                        <a:buSzPct val="70000"/>
                        <a:buFont typeface="Wingdings" pitchFamily="2" charset="2"/>
                        <a:buNone/>
                        <a:tabLst/>
                      </a:pPr>
                      <a:r>
                        <a:rPr kumimoji="0" lang="en-US" altLang="zh-CN" sz="2400" b="0" i="0" u="none" strike="noStrike" cap="none" normalizeH="0" baseline="0" dirty="0" err="1" smtClean="0">
                          <a:ln>
                            <a:noFill/>
                          </a:ln>
                          <a:solidFill>
                            <a:srgbClr val="FF0000"/>
                          </a:solidFill>
                          <a:effectLst/>
                          <a:latin typeface="Times New Roman" pitchFamily="18" charset="0"/>
                          <a:ea typeface="宋体" charset="-122"/>
                        </a:rPr>
                        <a:t>NOx</a:t>
                      </a:r>
                      <a:r>
                        <a:rPr kumimoji="0" lang="en-US" altLang="zh-CN" sz="2400" b="0" i="0" u="none" strike="noStrike" cap="none" normalizeH="0" baseline="0" dirty="0" smtClean="0">
                          <a:ln>
                            <a:noFill/>
                          </a:ln>
                          <a:solidFill>
                            <a:srgbClr val="003399"/>
                          </a:solidFill>
                          <a:effectLst/>
                          <a:latin typeface="Times New Roman" pitchFamily="18" charset="0"/>
                          <a:ea typeface="宋体" charset="-122"/>
                        </a:rPr>
                        <a:t> + CO/HC → CO</a:t>
                      </a:r>
                      <a:r>
                        <a:rPr kumimoji="0" lang="en-US" altLang="zh-CN" sz="2400" b="0" i="0" u="none" strike="noStrike" cap="none" normalizeH="0" baseline="-25000" dirty="0" smtClean="0">
                          <a:ln>
                            <a:noFill/>
                          </a:ln>
                          <a:solidFill>
                            <a:srgbClr val="003399"/>
                          </a:solidFill>
                          <a:effectLst/>
                          <a:latin typeface="Times New Roman" pitchFamily="18" charset="0"/>
                          <a:ea typeface="宋体" charset="-122"/>
                        </a:rPr>
                        <a:t>2</a:t>
                      </a:r>
                      <a:r>
                        <a:rPr kumimoji="0" lang="en-US" altLang="zh-CN" sz="2400" b="0" i="0" u="none" strike="noStrike" cap="none" normalizeH="0" baseline="0" dirty="0" smtClean="0">
                          <a:ln>
                            <a:noFill/>
                          </a:ln>
                          <a:solidFill>
                            <a:srgbClr val="003399"/>
                          </a:solidFill>
                          <a:effectLst/>
                          <a:latin typeface="Times New Roman" pitchFamily="18" charset="0"/>
                          <a:ea typeface="宋体" charset="-122"/>
                        </a:rPr>
                        <a:t> + N</a:t>
                      </a:r>
                      <a:r>
                        <a:rPr kumimoji="0" lang="en-US" altLang="zh-CN" sz="2400" b="0" i="0" u="none" strike="noStrike" cap="none" normalizeH="0" baseline="-25000" dirty="0" smtClean="0">
                          <a:ln>
                            <a:noFill/>
                          </a:ln>
                          <a:solidFill>
                            <a:srgbClr val="003399"/>
                          </a:solidFill>
                          <a:effectLst/>
                          <a:latin typeface="Times New Roman" pitchFamily="18" charset="0"/>
                          <a:ea typeface="宋体" charset="-122"/>
                        </a:rPr>
                        <a:t>2</a:t>
                      </a:r>
                    </a:p>
                  </a:txBody>
                  <a:tcPr marT="45684" marB="4568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29709" name="Text Box 26"/>
          <p:cNvSpPr txBox="1">
            <a:spLocks noChangeArrowheads="1"/>
          </p:cNvSpPr>
          <p:nvPr/>
        </p:nvSpPr>
        <p:spPr bwMode="auto">
          <a:xfrm>
            <a:off x="539750" y="188913"/>
            <a:ext cx="64801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buClrTx/>
              <a:buSzTx/>
              <a:buFontTx/>
              <a:buNone/>
            </a:pPr>
            <a:r>
              <a:rPr lang="zh-CN" altLang="en-US" sz="2400"/>
              <a:t>汽车尾气的主要污染物是一氧化碳（</a:t>
            </a:r>
            <a:r>
              <a:rPr lang="en-US" altLang="zh-CN" sz="2400"/>
              <a:t>CO</a:t>
            </a:r>
            <a:r>
              <a:rPr lang="zh-CN" altLang="en-US" sz="2400"/>
              <a:t>）、碳氢化合物（</a:t>
            </a:r>
            <a:r>
              <a:rPr lang="en-US" altLang="zh-CN" sz="2400"/>
              <a:t>HC</a:t>
            </a:r>
            <a:r>
              <a:rPr lang="zh-CN" altLang="en-US" sz="2400"/>
              <a:t>）和氮氧化物（</a:t>
            </a:r>
            <a:r>
              <a:rPr lang="en-US" altLang="zh-CN" sz="2400"/>
              <a:t>NOx</a:t>
            </a:r>
            <a:r>
              <a:rPr lang="zh-CN" altLang="en-US" sz="2400"/>
              <a:t>）等</a:t>
            </a:r>
          </a:p>
        </p:txBody>
      </p:sp>
      <p:sp>
        <p:nvSpPr>
          <p:cNvPr id="29710" name="AutoShape 28"/>
          <p:cNvSpPr>
            <a:spLocks/>
          </p:cNvSpPr>
          <p:nvPr/>
        </p:nvSpPr>
        <p:spPr bwMode="auto">
          <a:xfrm>
            <a:off x="6100763" y="4357688"/>
            <a:ext cx="285750" cy="2071687"/>
          </a:xfrm>
          <a:prstGeom prst="rightBrace">
            <a:avLst>
              <a:gd name="adj1" fmla="val 131507"/>
              <a:gd name="adj2" fmla="val 50000"/>
            </a:avLst>
          </a:prstGeom>
          <a:noFill/>
          <a:ln w="19050">
            <a:solidFill>
              <a:srgbClr val="00008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9711" name="Text Box 29"/>
          <p:cNvSpPr txBox="1">
            <a:spLocks noChangeArrowheads="1"/>
          </p:cNvSpPr>
          <p:nvPr/>
        </p:nvSpPr>
        <p:spPr bwMode="auto">
          <a:xfrm>
            <a:off x="6500813" y="4645025"/>
            <a:ext cx="2500312" cy="135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latin typeface="Times New Roman" panose="02020603050405020304" pitchFamily="18" charset="0"/>
                <a:cs typeface="Times New Roman" panose="02020603050405020304" pitchFamily="18" charset="0"/>
              </a:rPr>
              <a:t>CO</a:t>
            </a:r>
            <a:r>
              <a:rPr lang="zh-CN" altLang="en-US" sz="2400">
                <a:latin typeface="Times New Roman" panose="02020603050405020304" pitchFamily="18" charset="0"/>
                <a:cs typeface="Times New Roman" panose="02020603050405020304" pitchFamily="18" charset="0"/>
              </a:rPr>
              <a:t>、</a:t>
            </a:r>
            <a:r>
              <a:rPr lang="en-US" altLang="zh-CN" sz="2400">
                <a:latin typeface="Times New Roman" panose="02020603050405020304" pitchFamily="18" charset="0"/>
                <a:cs typeface="Times New Roman" panose="02020603050405020304" pitchFamily="18" charset="0"/>
              </a:rPr>
              <a:t>HC</a:t>
            </a:r>
            <a:r>
              <a:rPr lang="zh-CN" altLang="en-US" sz="2400">
                <a:latin typeface="Times New Roman" panose="02020603050405020304" pitchFamily="18" charset="0"/>
                <a:cs typeface="Times New Roman" panose="02020603050405020304" pitchFamily="18" charset="0"/>
              </a:rPr>
              <a:t>和</a:t>
            </a:r>
            <a:r>
              <a:rPr lang="en-US" altLang="zh-CN" sz="2400">
                <a:latin typeface="Times New Roman" panose="02020603050405020304" pitchFamily="18" charset="0"/>
                <a:cs typeface="Times New Roman" panose="02020603050405020304" pitchFamily="18" charset="0"/>
              </a:rPr>
              <a:t>NOx</a:t>
            </a:r>
            <a:r>
              <a:rPr lang="zh-CN" altLang="en-US" sz="2400">
                <a:latin typeface="Times New Roman" panose="02020603050405020304" pitchFamily="18" charset="0"/>
                <a:cs typeface="Times New Roman" panose="02020603050405020304" pitchFamily="18" charset="0"/>
              </a:rPr>
              <a:t>的同时净化：</a:t>
            </a:r>
            <a:endParaRPr lang="en-US" altLang="zh-CN" sz="2400">
              <a:latin typeface="Times New Roman" panose="02020603050405020304" pitchFamily="18" charset="0"/>
              <a:cs typeface="Times New Roman" panose="02020603050405020304" pitchFamily="18" charset="0"/>
            </a:endParaRPr>
          </a:p>
          <a:p>
            <a:pPr algn="ctr" eaLnBrk="1" hangingPunct="1">
              <a:spcBef>
                <a:spcPts val="1200"/>
              </a:spcBef>
              <a:buClrTx/>
              <a:buSzTx/>
              <a:buFontTx/>
              <a:buNone/>
            </a:pPr>
            <a:r>
              <a:rPr lang="zh-CN" altLang="en-US" sz="2400">
                <a:solidFill>
                  <a:srgbClr val="FF0000"/>
                </a:solidFill>
                <a:latin typeface="Times New Roman" panose="02020603050405020304" pitchFamily="18" charset="0"/>
                <a:cs typeface="Times New Roman" panose="02020603050405020304" pitchFamily="18" charset="0"/>
              </a:rPr>
              <a:t>三效催化剂</a:t>
            </a:r>
          </a:p>
        </p:txBody>
      </p:sp>
      <p:graphicFrame>
        <p:nvGraphicFramePr>
          <p:cNvPr id="13" name="表格 12"/>
          <p:cNvGraphicFramePr>
            <a:graphicFrameLocks noGrp="1"/>
          </p:cNvGraphicFramePr>
          <p:nvPr/>
        </p:nvGraphicFramePr>
        <p:xfrm>
          <a:off x="142875" y="5565775"/>
          <a:ext cx="6985000" cy="1020904"/>
        </p:xfrm>
        <a:graphic>
          <a:graphicData uri="http://schemas.openxmlformats.org/drawingml/2006/table">
            <a:tbl>
              <a:tblPr/>
              <a:tblGrid>
                <a:gridCol w="2303462">
                  <a:extLst>
                    <a:ext uri="{9D8B030D-6E8A-4147-A177-3AD203B41FA5}">
                      <a16:colId xmlns:a16="http://schemas.microsoft.com/office/drawing/2014/main" val="20000"/>
                    </a:ext>
                  </a:extLst>
                </a:gridCol>
                <a:gridCol w="4681538">
                  <a:extLst>
                    <a:ext uri="{9D8B030D-6E8A-4147-A177-3AD203B41FA5}">
                      <a16:colId xmlns:a16="http://schemas.microsoft.com/office/drawing/2014/main" val="20001"/>
                    </a:ext>
                  </a:extLst>
                </a:gridCol>
              </a:tblGrid>
              <a:tr h="510382">
                <a:tc>
                  <a:txBody>
                    <a:bodyPr/>
                    <a:lstStyle/>
                    <a:p>
                      <a:pPr marL="0" marR="0" lvl="0" indent="0" algn="r" defTabSz="914400" rtl="0" eaLnBrk="1" fontAlgn="base" latinLnBrk="0" hangingPunct="1">
                        <a:lnSpc>
                          <a:spcPct val="125000"/>
                        </a:lnSpc>
                        <a:spcBef>
                          <a:spcPct val="0"/>
                        </a:spcBef>
                        <a:spcAft>
                          <a:spcPct val="0"/>
                        </a:spcAft>
                        <a:buClr>
                          <a:schemeClr val="folHlink"/>
                        </a:buClr>
                        <a:buSzPct val="60000"/>
                        <a:buFont typeface="Wingdings" pitchFamily="2" charset="2"/>
                        <a:buNone/>
                        <a:tabLst/>
                      </a:pPr>
                      <a:r>
                        <a:rPr kumimoji="0" lang="zh-CN" altLang="en-US" sz="2200" b="0" i="0" u="none" strike="noStrike" cap="none" normalizeH="0" baseline="0" dirty="0" smtClean="0">
                          <a:ln>
                            <a:noFill/>
                          </a:ln>
                          <a:solidFill>
                            <a:schemeClr val="tx1"/>
                          </a:solidFill>
                          <a:effectLst/>
                          <a:latin typeface="黑体" pitchFamily="2" charset="-122"/>
                          <a:ea typeface="黑体" pitchFamily="2" charset="-122"/>
                        </a:rPr>
                        <a:t>蒸汽重整反应</a:t>
                      </a:r>
                      <a:r>
                        <a:rPr kumimoji="0" lang="en-US" altLang="zh-CN" sz="2200" b="0" i="0" u="none" strike="noStrike" cap="none" normalizeH="0" baseline="0" dirty="0" smtClean="0">
                          <a:ln>
                            <a:noFill/>
                          </a:ln>
                          <a:solidFill>
                            <a:schemeClr val="tx1"/>
                          </a:solidFill>
                          <a:effectLst/>
                          <a:latin typeface="黑体" pitchFamily="2" charset="-122"/>
                          <a:ea typeface="黑体" pitchFamily="2" charset="-122"/>
                        </a:rPr>
                        <a:t>:</a:t>
                      </a:r>
                    </a:p>
                  </a:txBody>
                  <a:tcPr marT="45676" marB="45676"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25000"/>
                        </a:lnSpc>
                        <a:spcBef>
                          <a:spcPct val="0"/>
                        </a:spcBef>
                        <a:spcAft>
                          <a:spcPct val="0"/>
                        </a:spcAft>
                        <a:buClr>
                          <a:schemeClr val="folHlink"/>
                        </a:buClr>
                        <a:buSzPct val="60000"/>
                        <a:buFont typeface="Wingdings" pitchFamily="2" charset="2"/>
                        <a:buNone/>
                        <a:tabLst/>
                      </a:pPr>
                      <a:r>
                        <a:rPr kumimoji="0" lang="en-US" altLang="zh-CN" sz="2200" b="0" i="0" u="none" strike="noStrike" cap="none" normalizeH="0" baseline="0" dirty="0" smtClean="0">
                          <a:ln>
                            <a:noFill/>
                          </a:ln>
                          <a:solidFill>
                            <a:srgbClr val="003399"/>
                          </a:solidFill>
                          <a:effectLst/>
                          <a:latin typeface="Times New Roman" pitchFamily="18" charset="0"/>
                          <a:ea typeface="宋体" charset="-122"/>
                        </a:rPr>
                        <a:t>HC</a:t>
                      </a:r>
                      <a:r>
                        <a:rPr kumimoji="0" lang="zh-CN" altLang="en-US" sz="2200" b="0" i="0" u="none" strike="noStrike" cap="none" normalizeH="0" baseline="0" dirty="0" smtClean="0">
                          <a:ln>
                            <a:noFill/>
                          </a:ln>
                          <a:solidFill>
                            <a:srgbClr val="003399"/>
                          </a:solidFill>
                          <a:effectLst/>
                          <a:latin typeface="Times New Roman" pitchFamily="18" charset="0"/>
                          <a:ea typeface="宋体" charset="-122"/>
                        </a:rPr>
                        <a:t>＋</a:t>
                      </a:r>
                      <a:r>
                        <a:rPr kumimoji="0" lang="en-US" altLang="zh-CN" sz="2200" b="0" i="0" u="none" strike="noStrike" cap="none" normalizeH="0" baseline="0" dirty="0" smtClean="0">
                          <a:ln>
                            <a:noFill/>
                          </a:ln>
                          <a:solidFill>
                            <a:srgbClr val="003399"/>
                          </a:solidFill>
                          <a:effectLst/>
                          <a:latin typeface="Times New Roman" pitchFamily="18" charset="0"/>
                          <a:ea typeface="宋体" charset="-122"/>
                        </a:rPr>
                        <a:t>H</a:t>
                      </a:r>
                      <a:r>
                        <a:rPr kumimoji="0" lang="en-US" altLang="zh-CN" sz="2200" b="0" i="0" u="none" strike="noStrike" cap="none" normalizeH="0" baseline="-25000" dirty="0" smtClean="0">
                          <a:ln>
                            <a:noFill/>
                          </a:ln>
                          <a:solidFill>
                            <a:srgbClr val="003399"/>
                          </a:solidFill>
                          <a:effectLst/>
                          <a:latin typeface="Times New Roman" pitchFamily="18" charset="0"/>
                          <a:ea typeface="宋体" charset="-122"/>
                        </a:rPr>
                        <a:t>2</a:t>
                      </a:r>
                      <a:r>
                        <a:rPr kumimoji="0" lang="en-US" altLang="zh-CN" sz="2200" b="0" i="0" u="none" strike="noStrike" cap="none" normalizeH="0" baseline="0" dirty="0" smtClean="0">
                          <a:ln>
                            <a:noFill/>
                          </a:ln>
                          <a:solidFill>
                            <a:srgbClr val="003399"/>
                          </a:solidFill>
                          <a:effectLst/>
                          <a:latin typeface="Times New Roman" pitchFamily="18" charset="0"/>
                          <a:ea typeface="宋体" charset="-122"/>
                        </a:rPr>
                        <a:t>O→CO</a:t>
                      </a:r>
                      <a:r>
                        <a:rPr kumimoji="0" lang="en-US" altLang="zh-CN" sz="2200" b="0" i="0" u="none" strike="noStrike" cap="none" normalizeH="0" baseline="-25000" dirty="0" smtClean="0">
                          <a:ln>
                            <a:noFill/>
                          </a:ln>
                          <a:solidFill>
                            <a:srgbClr val="003399"/>
                          </a:solidFill>
                          <a:effectLst/>
                          <a:latin typeface="Times New Roman" pitchFamily="18" charset="0"/>
                          <a:ea typeface="宋体" charset="-122"/>
                        </a:rPr>
                        <a:t>2</a:t>
                      </a:r>
                      <a:r>
                        <a:rPr kumimoji="0" lang="zh-CN" altLang="en-US" sz="2200" b="0" i="0" u="none" strike="noStrike" cap="none" normalizeH="0" baseline="0" dirty="0" smtClean="0">
                          <a:ln>
                            <a:noFill/>
                          </a:ln>
                          <a:solidFill>
                            <a:srgbClr val="003399"/>
                          </a:solidFill>
                          <a:effectLst/>
                          <a:latin typeface="Times New Roman" pitchFamily="18" charset="0"/>
                          <a:ea typeface="宋体" charset="-122"/>
                        </a:rPr>
                        <a:t>＋</a:t>
                      </a:r>
                      <a:r>
                        <a:rPr kumimoji="0" lang="en-US" altLang="zh-CN" sz="2200" b="0" i="0" u="none" strike="noStrike" cap="none" normalizeH="0" baseline="0" dirty="0" smtClean="0">
                          <a:ln>
                            <a:noFill/>
                          </a:ln>
                          <a:solidFill>
                            <a:srgbClr val="003399"/>
                          </a:solidFill>
                          <a:effectLst/>
                          <a:latin typeface="Times New Roman" pitchFamily="18" charset="0"/>
                          <a:ea typeface="宋体" charset="-122"/>
                        </a:rPr>
                        <a:t>H</a:t>
                      </a:r>
                      <a:r>
                        <a:rPr kumimoji="0" lang="en-US" altLang="zh-CN" sz="2200" b="0" i="0" u="none" strike="noStrike" cap="none" normalizeH="0" baseline="-25000" dirty="0" smtClean="0">
                          <a:ln>
                            <a:noFill/>
                          </a:ln>
                          <a:solidFill>
                            <a:srgbClr val="003399"/>
                          </a:solidFill>
                          <a:effectLst/>
                          <a:latin typeface="Times New Roman" pitchFamily="18" charset="0"/>
                          <a:ea typeface="宋体" charset="-122"/>
                        </a:rPr>
                        <a:t>2</a:t>
                      </a:r>
                    </a:p>
                  </a:txBody>
                  <a:tcPr marT="45676" marB="45676"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0"/>
                  </a:ext>
                </a:extLst>
              </a:tr>
              <a:tr h="510382">
                <a:tc>
                  <a:txBody>
                    <a:bodyPr/>
                    <a:lstStyle/>
                    <a:p>
                      <a:pPr marL="0" marR="0" lvl="0" indent="0" algn="r" defTabSz="914400" rtl="0" eaLnBrk="1" fontAlgn="base" latinLnBrk="0" hangingPunct="1">
                        <a:lnSpc>
                          <a:spcPct val="125000"/>
                        </a:lnSpc>
                        <a:spcBef>
                          <a:spcPct val="0"/>
                        </a:spcBef>
                        <a:spcAft>
                          <a:spcPct val="0"/>
                        </a:spcAft>
                        <a:buClr>
                          <a:schemeClr val="folHlink"/>
                        </a:buClr>
                        <a:buSzPct val="60000"/>
                        <a:buFont typeface="Wingdings" pitchFamily="2" charset="2"/>
                        <a:buNone/>
                        <a:tabLst/>
                      </a:pPr>
                      <a:r>
                        <a:rPr kumimoji="0" lang="zh-CN" altLang="en-US" sz="2200" b="0" i="0" u="none" strike="noStrike" cap="none" normalizeH="0" baseline="0" dirty="0" smtClean="0">
                          <a:ln>
                            <a:noFill/>
                          </a:ln>
                          <a:solidFill>
                            <a:schemeClr val="tx1"/>
                          </a:solidFill>
                          <a:effectLst/>
                          <a:latin typeface="黑体" pitchFamily="2" charset="-122"/>
                          <a:ea typeface="黑体" pitchFamily="2" charset="-122"/>
                        </a:rPr>
                        <a:t>水气变换反应</a:t>
                      </a:r>
                      <a:r>
                        <a:rPr kumimoji="0" lang="en-US" altLang="zh-CN" sz="2200" b="0" i="0" u="none" strike="noStrike" cap="none" normalizeH="0" baseline="0" dirty="0" smtClean="0">
                          <a:ln>
                            <a:noFill/>
                          </a:ln>
                          <a:solidFill>
                            <a:schemeClr val="tx1"/>
                          </a:solidFill>
                          <a:effectLst/>
                          <a:latin typeface="黑体" pitchFamily="2" charset="-122"/>
                          <a:ea typeface="黑体" pitchFamily="2" charset="-122"/>
                        </a:rPr>
                        <a:t>:</a:t>
                      </a:r>
                    </a:p>
                  </a:txBody>
                  <a:tcPr marT="45676" marB="45676"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25000"/>
                        </a:lnSpc>
                        <a:spcBef>
                          <a:spcPct val="0"/>
                        </a:spcBef>
                        <a:spcAft>
                          <a:spcPct val="0"/>
                        </a:spcAft>
                        <a:buClr>
                          <a:schemeClr val="folHlink"/>
                        </a:buClr>
                        <a:buSzPct val="60000"/>
                        <a:buFont typeface="Wingdings" pitchFamily="2" charset="2"/>
                        <a:buNone/>
                        <a:tabLst/>
                      </a:pPr>
                      <a:r>
                        <a:rPr kumimoji="0" lang="en-US" altLang="zh-CN" sz="2200" b="0" i="0" u="none" strike="noStrike" cap="none" normalizeH="0" baseline="0" dirty="0" smtClean="0">
                          <a:ln>
                            <a:noFill/>
                          </a:ln>
                          <a:solidFill>
                            <a:srgbClr val="003399"/>
                          </a:solidFill>
                          <a:effectLst/>
                          <a:latin typeface="Times New Roman" pitchFamily="18" charset="0"/>
                          <a:ea typeface="宋体" charset="-122"/>
                        </a:rPr>
                        <a:t>CO</a:t>
                      </a:r>
                      <a:r>
                        <a:rPr kumimoji="0" lang="zh-CN" altLang="en-US" sz="2200" b="0" i="0" u="none" strike="noStrike" cap="none" normalizeH="0" baseline="0" dirty="0" smtClean="0">
                          <a:ln>
                            <a:noFill/>
                          </a:ln>
                          <a:solidFill>
                            <a:srgbClr val="003399"/>
                          </a:solidFill>
                          <a:effectLst/>
                          <a:latin typeface="Times New Roman" pitchFamily="18" charset="0"/>
                          <a:ea typeface="宋体" charset="-122"/>
                        </a:rPr>
                        <a:t>＋</a:t>
                      </a:r>
                      <a:r>
                        <a:rPr kumimoji="0" lang="en-US" altLang="zh-CN" sz="2200" b="0" i="0" u="none" strike="noStrike" cap="none" normalizeH="0" baseline="0" dirty="0" smtClean="0">
                          <a:ln>
                            <a:noFill/>
                          </a:ln>
                          <a:solidFill>
                            <a:srgbClr val="003399"/>
                          </a:solidFill>
                          <a:effectLst/>
                          <a:latin typeface="Times New Roman" pitchFamily="18" charset="0"/>
                          <a:ea typeface="宋体" charset="-122"/>
                        </a:rPr>
                        <a:t>H</a:t>
                      </a:r>
                      <a:r>
                        <a:rPr kumimoji="0" lang="en-US" altLang="zh-CN" sz="2200" b="0" i="0" u="none" strike="noStrike" cap="none" normalizeH="0" baseline="-25000" dirty="0" smtClean="0">
                          <a:ln>
                            <a:noFill/>
                          </a:ln>
                          <a:solidFill>
                            <a:srgbClr val="003399"/>
                          </a:solidFill>
                          <a:effectLst/>
                          <a:latin typeface="Times New Roman" pitchFamily="18" charset="0"/>
                          <a:ea typeface="宋体" charset="-122"/>
                        </a:rPr>
                        <a:t>2</a:t>
                      </a:r>
                      <a:r>
                        <a:rPr kumimoji="0" lang="en-US" altLang="zh-CN" sz="2200" b="0" i="0" u="none" strike="noStrike" cap="none" normalizeH="0" baseline="0" dirty="0" smtClean="0">
                          <a:ln>
                            <a:noFill/>
                          </a:ln>
                          <a:solidFill>
                            <a:srgbClr val="003399"/>
                          </a:solidFill>
                          <a:effectLst/>
                          <a:latin typeface="Times New Roman" pitchFamily="18" charset="0"/>
                          <a:ea typeface="宋体" charset="-122"/>
                        </a:rPr>
                        <a:t>O→CO</a:t>
                      </a:r>
                      <a:r>
                        <a:rPr kumimoji="0" lang="en-US" altLang="zh-CN" sz="2200" b="0" i="0" u="none" strike="noStrike" cap="none" normalizeH="0" baseline="-25000" dirty="0" smtClean="0">
                          <a:ln>
                            <a:noFill/>
                          </a:ln>
                          <a:solidFill>
                            <a:srgbClr val="003399"/>
                          </a:solidFill>
                          <a:effectLst/>
                          <a:latin typeface="Times New Roman" pitchFamily="18" charset="0"/>
                          <a:ea typeface="宋体" charset="-122"/>
                        </a:rPr>
                        <a:t>2</a:t>
                      </a:r>
                      <a:r>
                        <a:rPr kumimoji="0" lang="zh-CN" altLang="en-US" sz="2200" b="0" i="0" u="none" strike="noStrike" cap="none" normalizeH="0" baseline="0" dirty="0" smtClean="0">
                          <a:ln>
                            <a:noFill/>
                          </a:ln>
                          <a:solidFill>
                            <a:srgbClr val="003399"/>
                          </a:solidFill>
                          <a:effectLst/>
                          <a:latin typeface="Times New Roman" pitchFamily="18" charset="0"/>
                          <a:ea typeface="宋体" charset="-122"/>
                        </a:rPr>
                        <a:t>＋</a:t>
                      </a:r>
                      <a:r>
                        <a:rPr kumimoji="0" lang="en-US" altLang="zh-CN" sz="2200" b="0" i="0" u="none" strike="noStrike" cap="none" normalizeH="0" baseline="0" dirty="0" smtClean="0">
                          <a:ln>
                            <a:noFill/>
                          </a:ln>
                          <a:solidFill>
                            <a:srgbClr val="003399"/>
                          </a:solidFill>
                          <a:effectLst/>
                          <a:latin typeface="Times New Roman" pitchFamily="18" charset="0"/>
                          <a:ea typeface="宋体" charset="-122"/>
                        </a:rPr>
                        <a:t>H</a:t>
                      </a:r>
                      <a:r>
                        <a:rPr kumimoji="0" lang="en-US" altLang="zh-CN" sz="2200" b="0" i="0" u="none" strike="noStrike" cap="none" normalizeH="0" baseline="-25000" dirty="0" smtClean="0">
                          <a:ln>
                            <a:noFill/>
                          </a:ln>
                          <a:solidFill>
                            <a:srgbClr val="003399"/>
                          </a:solidFill>
                          <a:effectLst/>
                          <a:latin typeface="Times New Roman" pitchFamily="18" charset="0"/>
                          <a:ea typeface="宋体" charset="-122"/>
                        </a:rPr>
                        <a:t>2</a:t>
                      </a:r>
                      <a:r>
                        <a:rPr kumimoji="0" lang="en-US" altLang="zh-CN" sz="2200" b="0" i="0" u="none" strike="noStrike" cap="none" normalizeH="0" baseline="0" dirty="0" smtClean="0">
                          <a:ln>
                            <a:noFill/>
                          </a:ln>
                          <a:solidFill>
                            <a:srgbClr val="003399"/>
                          </a:solidFill>
                          <a:effectLst/>
                          <a:latin typeface="Times New Roman" pitchFamily="18" charset="0"/>
                          <a:ea typeface="宋体" charset="-122"/>
                        </a:rPr>
                        <a:t> </a:t>
                      </a:r>
                    </a:p>
                  </a:txBody>
                  <a:tcPr marT="45676" marB="45676"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cxnSp>
        <p:nvCxnSpPr>
          <p:cNvPr id="29717" name="直接连接符 14"/>
          <p:cNvCxnSpPr>
            <a:cxnSpLocks noChangeShapeType="1"/>
          </p:cNvCxnSpPr>
          <p:nvPr/>
        </p:nvCxnSpPr>
        <p:spPr bwMode="auto">
          <a:xfrm>
            <a:off x="385763" y="5572125"/>
            <a:ext cx="5643562"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Tree>
  </p:cSld>
  <p:clrMapOvr>
    <a:masterClrMapping/>
  </p:clrMapOvr>
  <p:transition spd="slow">
    <p:strips/>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2" name="Group 2"/>
          <p:cNvGrpSpPr>
            <a:grpSpLocks/>
          </p:cNvGrpSpPr>
          <p:nvPr/>
        </p:nvGrpSpPr>
        <p:grpSpPr bwMode="auto">
          <a:xfrm>
            <a:off x="928688" y="785813"/>
            <a:ext cx="2438400" cy="1938337"/>
            <a:chOff x="144" y="912"/>
            <a:chExt cx="1536" cy="1221"/>
          </a:xfrm>
        </p:grpSpPr>
        <p:sp>
          <p:nvSpPr>
            <p:cNvPr id="30733" name="Text Box 3"/>
            <p:cNvSpPr txBox="1">
              <a:spLocks noChangeArrowheads="1"/>
            </p:cNvSpPr>
            <p:nvPr/>
          </p:nvSpPr>
          <p:spPr bwMode="auto">
            <a:xfrm>
              <a:off x="144" y="912"/>
              <a:ext cx="1536" cy="1221"/>
            </a:xfrm>
            <a:prstGeom prst="rect">
              <a:avLst/>
            </a:prstGeom>
            <a:noFill/>
            <a:ln w="2857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GB" altLang="zh-CN" sz="2400"/>
                <a:t>Emission Limits</a:t>
              </a:r>
            </a:p>
            <a:p>
              <a:pPr algn="ctr" eaLnBrk="1" hangingPunct="1">
                <a:spcBef>
                  <a:spcPct val="0"/>
                </a:spcBef>
                <a:buClrTx/>
                <a:buSzTx/>
                <a:buFontTx/>
                <a:buNone/>
              </a:pPr>
              <a:r>
                <a:rPr lang="en-GB" altLang="zh-CN" sz="2400"/>
                <a:t>1960</a:t>
              </a:r>
            </a:p>
            <a:p>
              <a:pPr algn="ctr" eaLnBrk="1" hangingPunct="1">
                <a:spcBef>
                  <a:spcPct val="0"/>
                </a:spcBef>
                <a:buClrTx/>
                <a:buSzTx/>
                <a:buFontTx/>
                <a:buNone/>
              </a:pPr>
              <a:r>
                <a:rPr lang="en-GB" altLang="zh-CN" sz="2400"/>
                <a:t>1977</a:t>
              </a:r>
            </a:p>
            <a:p>
              <a:pPr algn="ctr" eaLnBrk="1" hangingPunct="1">
                <a:spcBef>
                  <a:spcPct val="0"/>
                </a:spcBef>
                <a:buClrTx/>
                <a:buSzTx/>
                <a:buFontTx/>
                <a:buNone/>
              </a:pPr>
              <a:r>
                <a:rPr lang="en-GB" altLang="zh-CN" sz="2400"/>
                <a:t>1980</a:t>
              </a:r>
            </a:p>
            <a:p>
              <a:pPr algn="ctr" eaLnBrk="1" hangingPunct="1">
                <a:spcBef>
                  <a:spcPct val="0"/>
                </a:spcBef>
                <a:buClrTx/>
                <a:buSzTx/>
                <a:buFontTx/>
                <a:buNone/>
              </a:pPr>
              <a:r>
                <a:rPr lang="en-GB" altLang="zh-CN" sz="2400"/>
                <a:t>2009</a:t>
              </a:r>
            </a:p>
          </p:txBody>
        </p:sp>
        <p:sp>
          <p:nvSpPr>
            <p:cNvPr id="30734" name="Rectangle 4"/>
            <p:cNvSpPr>
              <a:spLocks noChangeArrowheads="1"/>
            </p:cNvSpPr>
            <p:nvPr/>
          </p:nvSpPr>
          <p:spPr bwMode="auto">
            <a:xfrm>
              <a:off x="392" y="1464"/>
              <a:ext cx="192" cy="144"/>
            </a:xfrm>
            <a:prstGeom prst="rect">
              <a:avLst/>
            </a:prstGeom>
            <a:solidFill>
              <a:srgbClr val="FFFF66"/>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en-GB" altLang="zh-CN" sz="1800"/>
            </a:p>
          </p:txBody>
        </p:sp>
        <p:sp>
          <p:nvSpPr>
            <p:cNvPr id="30735" name="Rectangle 5"/>
            <p:cNvSpPr>
              <a:spLocks noChangeArrowheads="1"/>
            </p:cNvSpPr>
            <p:nvPr/>
          </p:nvSpPr>
          <p:spPr bwMode="auto">
            <a:xfrm>
              <a:off x="384" y="1224"/>
              <a:ext cx="192" cy="144"/>
            </a:xfrm>
            <a:prstGeom prst="rect">
              <a:avLst/>
            </a:prstGeom>
            <a:solidFill>
              <a:srgbClr val="3399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en-GB" altLang="zh-CN" sz="1800"/>
            </a:p>
          </p:txBody>
        </p:sp>
        <p:sp>
          <p:nvSpPr>
            <p:cNvPr id="30736" name="Rectangle 6"/>
            <p:cNvSpPr>
              <a:spLocks noChangeArrowheads="1"/>
            </p:cNvSpPr>
            <p:nvPr/>
          </p:nvSpPr>
          <p:spPr bwMode="auto">
            <a:xfrm>
              <a:off x="400" y="1704"/>
              <a:ext cx="192" cy="144"/>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en-GB" altLang="zh-CN" sz="1800"/>
            </a:p>
          </p:txBody>
        </p:sp>
        <p:sp>
          <p:nvSpPr>
            <p:cNvPr id="30737" name="Rectangle 7"/>
            <p:cNvSpPr>
              <a:spLocks noChangeArrowheads="1"/>
            </p:cNvSpPr>
            <p:nvPr/>
          </p:nvSpPr>
          <p:spPr bwMode="auto">
            <a:xfrm>
              <a:off x="408" y="1920"/>
              <a:ext cx="192" cy="144"/>
            </a:xfrm>
            <a:prstGeom prst="rect">
              <a:avLst/>
            </a:prstGeom>
            <a:solidFill>
              <a:srgbClr val="CC33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en-GB" altLang="zh-CN" sz="1800"/>
            </a:p>
          </p:txBody>
        </p:sp>
      </p:grpSp>
      <p:sp>
        <p:nvSpPr>
          <p:cNvPr id="30723" name="AutoShape 8"/>
          <p:cNvSpPr>
            <a:spLocks noChangeArrowheads="1"/>
          </p:cNvSpPr>
          <p:nvPr/>
        </p:nvSpPr>
        <p:spPr bwMode="auto">
          <a:xfrm>
            <a:off x="2012950" y="1217613"/>
            <a:ext cx="5130800" cy="4368800"/>
          </a:xfrm>
          <a:prstGeom prst="triangle">
            <a:avLst>
              <a:gd name="adj" fmla="val 50000"/>
            </a:avLst>
          </a:prstGeom>
          <a:solidFill>
            <a:srgbClr val="3399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en-GB" altLang="zh-CN" sz="1800"/>
          </a:p>
        </p:txBody>
      </p:sp>
      <p:sp>
        <p:nvSpPr>
          <p:cNvPr id="30724" name="AutoShape 9"/>
          <p:cNvSpPr>
            <a:spLocks noChangeArrowheads="1"/>
          </p:cNvSpPr>
          <p:nvPr/>
        </p:nvSpPr>
        <p:spPr bwMode="auto">
          <a:xfrm rot="7328232">
            <a:off x="4231482" y="3145631"/>
            <a:ext cx="1924050" cy="2611437"/>
          </a:xfrm>
          <a:prstGeom prst="triangle">
            <a:avLst>
              <a:gd name="adj" fmla="val 46176"/>
            </a:avLst>
          </a:prstGeom>
          <a:solidFill>
            <a:srgbClr val="FFFF66"/>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en-GB" altLang="zh-CN" sz="1800"/>
          </a:p>
        </p:txBody>
      </p:sp>
      <p:sp>
        <p:nvSpPr>
          <p:cNvPr id="30725" name="AutoShape 10"/>
          <p:cNvSpPr>
            <a:spLocks noChangeArrowheads="1"/>
          </p:cNvSpPr>
          <p:nvPr/>
        </p:nvSpPr>
        <p:spPr bwMode="auto">
          <a:xfrm rot="1337461">
            <a:off x="4379913" y="3756025"/>
            <a:ext cx="1646237" cy="717550"/>
          </a:xfrm>
          <a:prstGeom prst="rtTriangle">
            <a:avLst/>
          </a:prstGeom>
          <a:solidFill>
            <a:srgbClr val="CCFF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en-GB" altLang="zh-CN" sz="1800"/>
          </a:p>
        </p:txBody>
      </p:sp>
      <p:sp>
        <p:nvSpPr>
          <p:cNvPr id="30726" name="AutoShape 11"/>
          <p:cNvSpPr>
            <a:spLocks noChangeArrowheads="1"/>
          </p:cNvSpPr>
          <p:nvPr/>
        </p:nvSpPr>
        <p:spPr bwMode="auto">
          <a:xfrm rot="724924">
            <a:off x="4552950" y="3748088"/>
            <a:ext cx="111125" cy="250825"/>
          </a:xfrm>
          <a:prstGeom prst="rtTriangle">
            <a:avLst/>
          </a:prstGeom>
          <a:solidFill>
            <a:srgbClr val="CC33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en-GB" altLang="zh-CN" sz="1800"/>
          </a:p>
        </p:txBody>
      </p:sp>
      <p:sp>
        <p:nvSpPr>
          <p:cNvPr id="30727" name="Text Box 12"/>
          <p:cNvSpPr txBox="1">
            <a:spLocks noChangeArrowheads="1"/>
          </p:cNvSpPr>
          <p:nvPr/>
        </p:nvSpPr>
        <p:spPr bwMode="auto">
          <a:xfrm>
            <a:off x="990600" y="5635625"/>
            <a:ext cx="1895475" cy="708025"/>
          </a:xfrm>
          <a:prstGeom prst="rect">
            <a:avLst/>
          </a:prstGeom>
          <a:solidFill>
            <a:srgbClr val="E7F6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GB" altLang="zh-CN" sz="4000"/>
              <a:t>HC </a:t>
            </a:r>
            <a:r>
              <a:rPr lang="en-GB" altLang="zh-CN" sz="1600"/>
              <a:t>(x10)</a:t>
            </a:r>
          </a:p>
        </p:txBody>
      </p:sp>
      <p:sp>
        <p:nvSpPr>
          <p:cNvPr id="30728" name="Line 13"/>
          <p:cNvSpPr>
            <a:spLocks noChangeShapeType="1"/>
          </p:cNvSpPr>
          <p:nvPr/>
        </p:nvSpPr>
        <p:spPr bwMode="auto">
          <a:xfrm rot="21520529" flipV="1">
            <a:off x="1924050" y="3978275"/>
            <a:ext cx="2678113" cy="16240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29" name="Line 14"/>
          <p:cNvSpPr>
            <a:spLocks noChangeShapeType="1"/>
          </p:cNvSpPr>
          <p:nvPr/>
        </p:nvSpPr>
        <p:spPr bwMode="auto">
          <a:xfrm rot="-94485">
            <a:off x="4594225" y="3921125"/>
            <a:ext cx="2789238" cy="1873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0" name="Line 15"/>
          <p:cNvSpPr>
            <a:spLocks noChangeShapeType="1"/>
          </p:cNvSpPr>
          <p:nvPr/>
        </p:nvSpPr>
        <p:spPr bwMode="auto">
          <a:xfrm flipV="1">
            <a:off x="4581525" y="1019175"/>
            <a:ext cx="0" cy="29416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1" name="Text Box 16"/>
          <p:cNvSpPr txBox="1">
            <a:spLocks noChangeArrowheads="1"/>
          </p:cNvSpPr>
          <p:nvPr/>
        </p:nvSpPr>
        <p:spPr bwMode="auto">
          <a:xfrm>
            <a:off x="4030663" y="739775"/>
            <a:ext cx="1114425" cy="708025"/>
          </a:xfrm>
          <a:prstGeom prst="rect">
            <a:avLst/>
          </a:prstGeom>
          <a:solidFill>
            <a:srgbClr val="C9EA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GB" altLang="zh-CN" sz="4000"/>
              <a:t>CO</a:t>
            </a:r>
          </a:p>
        </p:txBody>
      </p:sp>
      <p:sp>
        <p:nvSpPr>
          <p:cNvPr id="30732" name="Text Box 17"/>
          <p:cNvSpPr txBox="1">
            <a:spLocks noChangeArrowheads="1"/>
          </p:cNvSpPr>
          <p:nvPr/>
        </p:nvSpPr>
        <p:spPr bwMode="auto">
          <a:xfrm>
            <a:off x="6570663" y="5638800"/>
            <a:ext cx="2116137" cy="708025"/>
          </a:xfrm>
          <a:prstGeom prst="rect">
            <a:avLst/>
          </a:prstGeom>
          <a:solidFill>
            <a:srgbClr val="9FDA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GB" altLang="zh-CN" sz="4000"/>
              <a:t>NOx </a:t>
            </a:r>
            <a:r>
              <a:rPr lang="en-GB" altLang="zh-CN" sz="1600"/>
              <a:t>(x10)</a:t>
            </a:r>
            <a:endParaRPr lang="en-GB" altLang="zh-CN" sz="4000"/>
          </a:p>
        </p:txBody>
      </p:sp>
    </p:spTree>
  </p:cSld>
  <p:clrMapOvr>
    <a:masterClrMapping/>
  </p:clrMapOvr>
  <p:transition spd="slow">
    <p:strips/>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70" name="组合 1"/>
          <p:cNvGrpSpPr>
            <a:grpSpLocks/>
          </p:cNvGrpSpPr>
          <p:nvPr/>
        </p:nvGrpSpPr>
        <p:grpSpPr bwMode="auto">
          <a:xfrm>
            <a:off x="468313" y="908050"/>
            <a:ext cx="8572500" cy="5110163"/>
            <a:chOff x="142875" y="1228725"/>
            <a:chExt cx="8572500" cy="5110163"/>
          </a:xfrm>
        </p:grpSpPr>
        <p:pic>
          <p:nvPicPr>
            <p:cNvPr id="32771" name="图片 10"/>
            <p:cNvPicPr>
              <a:picLocks noChangeAspect="1"/>
            </p:cNvPicPr>
            <p:nvPr/>
          </p:nvPicPr>
          <p:blipFill>
            <a:blip r:embed="rId3">
              <a:extLst>
                <a:ext uri="{28A0092B-C50C-407E-A947-70E740481C1C}">
                  <a14:useLocalDpi xmlns:a14="http://schemas.microsoft.com/office/drawing/2010/main" val="0"/>
                </a:ext>
              </a:extLst>
            </a:blip>
            <a:srcRect l="4147" t="2786" r="3552" b="4276"/>
            <a:stretch>
              <a:fillRect/>
            </a:stretch>
          </p:blipFill>
          <p:spPr bwMode="auto">
            <a:xfrm>
              <a:off x="4338638" y="2805113"/>
              <a:ext cx="4108450"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7"/>
            <p:cNvSpPr txBox="1"/>
            <p:nvPr/>
          </p:nvSpPr>
          <p:spPr bwMode="auto">
            <a:xfrm rot="16200000">
              <a:off x="3300412" y="3784600"/>
              <a:ext cx="1951038" cy="369888"/>
            </a:xfrm>
            <a:prstGeom prst="rect">
              <a:avLst/>
            </a:prstGeom>
            <a:noFill/>
          </p:spPr>
          <p:txBody>
            <a:bodyPr>
              <a:spAutoFit/>
            </a:bodyPr>
            <a:lstStyle/>
            <a:p>
              <a:pPr eaLnBrk="1" hangingPunct="1">
                <a:defRPr/>
              </a:pPr>
              <a:r>
                <a:rPr lang="zh-CN" altLang="en-US" dirty="0">
                  <a:latin typeface="Times New Roman" pitchFamily="18" charset="0"/>
                  <a:ea typeface="+mj-ea"/>
                  <a:cs typeface="Times New Roman" pitchFamily="18" charset="0"/>
                </a:rPr>
                <a:t>排放量分担率 </a:t>
              </a:r>
              <a:r>
                <a:rPr lang="en-US" altLang="zh-CN" dirty="0">
                  <a:latin typeface="Times New Roman" pitchFamily="18" charset="0"/>
                  <a:ea typeface="+mj-ea"/>
                  <a:cs typeface="Times New Roman" pitchFamily="18" charset="0"/>
                </a:rPr>
                <a:t>(%)</a:t>
              </a:r>
              <a:endParaRPr lang="zh-CN" altLang="en-US" dirty="0">
                <a:latin typeface="Times New Roman" pitchFamily="18" charset="0"/>
                <a:ea typeface="+mj-ea"/>
                <a:cs typeface="Times New Roman" pitchFamily="18" charset="0"/>
              </a:endParaRPr>
            </a:p>
          </p:txBody>
        </p:sp>
        <p:sp>
          <p:nvSpPr>
            <p:cNvPr id="5" name="TextBox 9"/>
            <p:cNvSpPr txBox="1"/>
            <p:nvPr/>
          </p:nvSpPr>
          <p:spPr>
            <a:xfrm>
              <a:off x="357187" y="1228725"/>
              <a:ext cx="7081838" cy="1200150"/>
            </a:xfrm>
            <a:prstGeom prst="rect">
              <a:avLst/>
            </a:prstGeom>
            <a:solidFill>
              <a:srgbClr val="9A0000"/>
            </a:solidFill>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eaLnBrk="1" hangingPunct="1">
                <a:lnSpc>
                  <a:spcPct val="150000"/>
                </a:lnSpc>
                <a:defRPr/>
              </a:pPr>
              <a:r>
                <a:rPr lang="en-US" altLang="zh-CN" sz="2400" dirty="0">
                  <a:latin typeface="Times New Roman" pitchFamily="18" charset="0"/>
                  <a:ea typeface="+mj-ea"/>
                  <a:cs typeface="Times New Roman" pitchFamily="18" charset="0"/>
                </a:rPr>
                <a:t>2015</a:t>
              </a:r>
              <a:r>
                <a:rPr lang="zh-CN" altLang="en-US" sz="2400" dirty="0">
                  <a:latin typeface="Times New Roman" pitchFamily="18" charset="0"/>
                  <a:ea typeface="+mj-ea"/>
                  <a:cs typeface="Times New Roman" pitchFamily="18" charset="0"/>
                </a:rPr>
                <a:t>年机动车污染物排放总量（万吨）：</a:t>
              </a:r>
              <a:endParaRPr lang="en-US" altLang="zh-CN" sz="2400" dirty="0">
                <a:latin typeface="Times New Roman" pitchFamily="18" charset="0"/>
                <a:ea typeface="+mj-ea"/>
                <a:cs typeface="Times New Roman" pitchFamily="18" charset="0"/>
              </a:endParaRPr>
            </a:p>
            <a:p>
              <a:pPr eaLnBrk="1" hangingPunct="1">
                <a:lnSpc>
                  <a:spcPct val="150000"/>
                </a:lnSpc>
                <a:defRPr/>
              </a:pPr>
              <a:r>
                <a:rPr lang="en-US" altLang="zh-CN" sz="2400" dirty="0">
                  <a:solidFill>
                    <a:srgbClr val="FFFF00"/>
                  </a:solidFill>
                  <a:latin typeface="Times New Roman" pitchFamily="18" charset="0"/>
                  <a:ea typeface="+mj-ea"/>
                  <a:cs typeface="Times New Roman" pitchFamily="18" charset="0"/>
                </a:rPr>
                <a:t>CO</a:t>
              </a:r>
              <a:r>
                <a:rPr lang="zh-CN" altLang="en-US" sz="2400" dirty="0">
                  <a:solidFill>
                    <a:schemeClr val="bg1"/>
                  </a:solidFill>
                  <a:latin typeface="Times New Roman" pitchFamily="18" charset="0"/>
                  <a:ea typeface="+mj-ea"/>
                  <a:cs typeface="Times New Roman" pitchFamily="18" charset="0"/>
                </a:rPr>
                <a:t>：</a:t>
              </a:r>
              <a:r>
                <a:rPr lang="en-US" altLang="zh-CN" sz="2400" dirty="0">
                  <a:solidFill>
                    <a:schemeClr val="bg1"/>
                  </a:solidFill>
                  <a:latin typeface="Times New Roman" pitchFamily="18" charset="0"/>
                  <a:ea typeface="+mj-ea"/>
                  <a:cs typeface="Times New Roman" pitchFamily="18" charset="0"/>
                </a:rPr>
                <a:t>3461.1</a:t>
              </a:r>
              <a:r>
                <a:rPr lang="zh-CN" altLang="en-US" sz="2400" dirty="0">
                  <a:solidFill>
                    <a:schemeClr val="bg1"/>
                  </a:solidFill>
                  <a:latin typeface="Times New Roman" pitchFamily="18" charset="0"/>
                  <a:ea typeface="+mj-ea"/>
                  <a:cs typeface="Times New Roman" pitchFamily="18" charset="0"/>
                </a:rPr>
                <a:t>；</a:t>
              </a:r>
              <a:r>
                <a:rPr lang="en-US" altLang="zh-CN" sz="2400" dirty="0">
                  <a:solidFill>
                    <a:srgbClr val="FFFF00"/>
                  </a:solidFill>
                  <a:latin typeface="Times New Roman" pitchFamily="18" charset="0"/>
                  <a:ea typeface="+mj-ea"/>
                  <a:cs typeface="Times New Roman" pitchFamily="18" charset="0"/>
                </a:rPr>
                <a:t>HC</a:t>
              </a:r>
              <a:r>
                <a:rPr lang="zh-CN" altLang="en-US" sz="2400" dirty="0">
                  <a:solidFill>
                    <a:schemeClr val="bg1"/>
                  </a:solidFill>
                  <a:latin typeface="Times New Roman" pitchFamily="18" charset="0"/>
                  <a:ea typeface="+mj-ea"/>
                  <a:cs typeface="Times New Roman" pitchFamily="18" charset="0"/>
                </a:rPr>
                <a:t>：</a:t>
              </a:r>
              <a:r>
                <a:rPr lang="en-US" altLang="zh-CN" sz="2400" dirty="0">
                  <a:solidFill>
                    <a:schemeClr val="bg1"/>
                  </a:solidFill>
                  <a:latin typeface="Times New Roman" pitchFamily="18" charset="0"/>
                  <a:ea typeface="+mj-ea"/>
                  <a:cs typeface="Times New Roman" pitchFamily="18" charset="0"/>
                </a:rPr>
                <a:t>430.2</a:t>
              </a:r>
              <a:r>
                <a:rPr lang="zh-CN" altLang="en-US" sz="2400" dirty="0">
                  <a:solidFill>
                    <a:schemeClr val="bg1"/>
                  </a:solidFill>
                  <a:latin typeface="Times New Roman" pitchFamily="18" charset="0"/>
                  <a:ea typeface="+mj-ea"/>
                  <a:cs typeface="Times New Roman" pitchFamily="18" charset="0"/>
                </a:rPr>
                <a:t>；</a:t>
              </a:r>
              <a:r>
                <a:rPr lang="en-US" altLang="zh-CN" sz="2400" dirty="0">
                  <a:solidFill>
                    <a:srgbClr val="FFFF00"/>
                  </a:solidFill>
                  <a:latin typeface="Times New Roman" pitchFamily="18" charset="0"/>
                  <a:ea typeface="+mj-ea"/>
                  <a:cs typeface="Times New Roman" pitchFamily="18" charset="0"/>
                </a:rPr>
                <a:t>NO</a:t>
              </a:r>
              <a:r>
                <a:rPr lang="en-US" altLang="zh-CN" sz="2400" baseline="-25000" dirty="0">
                  <a:solidFill>
                    <a:srgbClr val="FFFF00"/>
                  </a:solidFill>
                  <a:latin typeface="Times New Roman" pitchFamily="18" charset="0"/>
                  <a:ea typeface="+mj-ea"/>
                  <a:cs typeface="Times New Roman" pitchFamily="18" charset="0"/>
                </a:rPr>
                <a:t>x</a:t>
              </a:r>
              <a:r>
                <a:rPr lang="zh-CN" altLang="en-US" sz="2400" dirty="0">
                  <a:solidFill>
                    <a:schemeClr val="bg1"/>
                  </a:solidFill>
                  <a:latin typeface="Times New Roman" pitchFamily="18" charset="0"/>
                  <a:ea typeface="+mj-ea"/>
                  <a:cs typeface="Times New Roman" pitchFamily="18" charset="0"/>
                </a:rPr>
                <a:t>：</a:t>
              </a:r>
              <a:r>
                <a:rPr lang="en-US" altLang="zh-CN" sz="2400" dirty="0">
                  <a:solidFill>
                    <a:schemeClr val="bg1"/>
                  </a:solidFill>
                  <a:latin typeface="Times New Roman" pitchFamily="18" charset="0"/>
                  <a:ea typeface="+mj-ea"/>
                  <a:cs typeface="Times New Roman" pitchFamily="18" charset="0"/>
                </a:rPr>
                <a:t>584.9</a:t>
              </a:r>
              <a:r>
                <a:rPr lang="zh-CN" altLang="en-US" sz="2400" dirty="0">
                  <a:solidFill>
                    <a:schemeClr val="bg1"/>
                  </a:solidFill>
                  <a:latin typeface="Times New Roman" pitchFamily="18" charset="0"/>
                  <a:ea typeface="+mj-ea"/>
                  <a:cs typeface="Times New Roman" pitchFamily="18" charset="0"/>
                </a:rPr>
                <a:t>；</a:t>
              </a:r>
              <a:r>
                <a:rPr lang="en-US" altLang="zh-CN" sz="2400" dirty="0">
                  <a:solidFill>
                    <a:srgbClr val="FFFF00"/>
                  </a:solidFill>
                  <a:latin typeface="Times New Roman" pitchFamily="18" charset="0"/>
                  <a:ea typeface="+mj-ea"/>
                  <a:cs typeface="Times New Roman" pitchFamily="18" charset="0"/>
                </a:rPr>
                <a:t>PM</a:t>
              </a:r>
              <a:r>
                <a:rPr lang="zh-CN" altLang="en-US" sz="2400" dirty="0">
                  <a:solidFill>
                    <a:schemeClr val="bg1"/>
                  </a:solidFill>
                  <a:latin typeface="Times New Roman" pitchFamily="18" charset="0"/>
                  <a:ea typeface="+mj-ea"/>
                  <a:cs typeface="Times New Roman" pitchFamily="18" charset="0"/>
                </a:rPr>
                <a:t>：</a:t>
              </a:r>
              <a:r>
                <a:rPr lang="en-US" altLang="zh-CN" sz="2400" dirty="0">
                  <a:solidFill>
                    <a:schemeClr val="bg1"/>
                  </a:solidFill>
                  <a:latin typeface="Times New Roman" pitchFamily="18" charset="0"/>
                  <a:ea typeface="+mj-ea"/>
                  <a:cs typeface="Times New Roman" pitchFamily="18" charset="0"/>
                </a:rPr>
                <a:t>56.0</a:t>
              </a:r>
              <a:endParaRPr lang="zh-CN" altLang="en-US" sz="2400" dirty="0">
                <a:solidFill>
                  <a:schemeClr val="bg1"/>
                </a:solidFill>
                <a:latin typeface="Times New Roman" pitchFamily="18" charset="0"/>
                <a:ea typeface="+mj-ea"/>
                <a:cs typeface="Times New Roman" pitchFamily="18" charset="0"/>
              </a:endParaRPr>
            </a:p>
          </p:txBody>
        </p:sp>
        <p:graphicFrame>
          <p:nvGraphicFramePr>
            <p:cNvPr id="32774" name="Object 111"/>
            <p:cNvGraphicFramePr>
              <a:graphicFrameLocks/>
            </p:cNvGraphicFramePr>
            <p:nvPr/>
          </p:nvGraphicFramePr>
          <p:xfrm>
            <a:off x="633413" y="3048000"/>
            <a:ext cx="2873375" cy="2374900"/>
          </p:xfrm>
          <a:graphic>
            <a:graphicData uri="http://schemas.openxmlformats.org/presentationml/2006/ole">
              <mc:AlternateContent xmlns:mc="http://schemas.openxmlformats.org/markup-compatibility/2006">
                <mc:Choice xmlns:v="urn:schemas-microsoft-com:vml" Requires="v">
                  <p:oleObj spid="_x0000_s32797" name="工作表" r:id="rId4" imgW="3409896" imgH="2733639" progId="Excel.Sheet.8">
                    <p:embed/>
                  </p:oleObj>
                </mc:Choice>
                <mc:Fallback>
                  <p:oleObj name="工作表" r:id="rId4" imgW="3409896" imgH="2733639" progId="Excel.Sheet.8">
                    <p:embed/>
                    <p:pic>
                      <p:nvPicPr>
                        <p:cNvPr id="0" name="Object 11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413" y="3048000"/>
                          <a:ext cx="2873375"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12"/>
            <p:cNvSpPr txBox="1"/>
            <p:nvPr/>
          </p:nvSpPr>
          <p:spPr bwMode="auto">
            <a:xfrm>
              <a:off x="995362" y="5218113"/>
              <a:ext cx="2066925" cy="320675"/>
            </a:xfrm>
            <a:prstGeom prst="rect">
              <a:avLst/>
            </a:prstGeom>
            <a:noFill/>
          </p:spPr>
          <p:txBody>
            <a:bodyPr wrap="none">
              <a:spAutoFit/>
            </a:bodyPr>
            <a:lstStyle/>
            <a:p>
              <a:pPr eaLnBrk="1" hangingPunct="1">
                <a:defRPr/>
              </a:pPr>
              <a:r>
                <a:rPr lang="zh-CN" altLang="en-US" dirty="0">
                  <a:latin typeface="Times New Roman" pitchFamily="18" charset="0"/>
                  <a:ea typeface="+mj-ea"/>
                  <a:cs typeface="Times New Roman" pitchFamily="18" charset="0"/>
                </a:rPr>
                <a:t>汽车保有量构成（</a:t>
              </a:r>
              <a:r>
                <a:rPr lang="en-US" altLang="zh-CN" dirty="0">
                  <a:latin typeface="Times New Roman" pitchFamily="18" charset="0"/>
                  <a:ea typeface="+mj-ea"/>
                  <a:cs typeface="Times New Roman" pitchFamily="18" charset="0"/>
                </a:rPr>
                <a:t>%</a:t>
              </a:r>
              <a:r>
                <a:rPr lang="zh-CN" altLang="en-US" dirty="0">
                  <a:latin typeface="Times New Roman" pitchFamily="18" charset="0"/>
                  <a:ea typeface="+mj-ea"/>
                  <a:cs typeface="Times New Roman" pitchFamily="18" charset="0"/>
                </a:rPr>
                <a:t>）</a:t>
              </a:r>
            </a:p>
          </p:txBody>
        </p:sp>
        <p:sp>
          <p:nvSpPr>
            <p:cNvPr id="8" name="TextBox 13"/>
            <p:cNvSpPr txBox="1"/>
            <p:nvPr/>
          </p:nvSpPr>
          <p:spPr bwMode="auto">
            <a:xfrm>
              <a:off x="573087" y="3297238"/>
              <a:ext cx="992188" cy="646112"/>
            </a:xfrm>
            <a:prstGeom prst="rect">
              <a:avLst/>
            </a:prstGeom>
            <a:noFill/>
          </p:spPr>
          <p:txBody>
            <a:bodyPr wrap="none">
              <a:spAutoFit/>
            </a:bodyPr>
            <a:lstStyle/>
            <a:p>
              <a:pPr eaLnBrk="1" hangingPunct="1">
                <a:defRPr/>
              </a:pPr>
              <a:r>
                <a:rPr lang="zh-CN" altLang="en-US" dirty="0">
                  <a:solidFill>
                    <a:srgbClr val="000099"/>
                  </a:solidFill>
                  <a:latin typeface="Times New Roman" pitchFamily="18" charset="0"/>
                  <a:ea typeface="+mj-ea"/>
                  <a:cs typeface="Times New Roman" pitchFamily="18" charset="0"/>
                </a:rPr>
                <a:t>汽油车  </a:t>
              </a:r>
              <a:endParaRPr lang="en-US" altLang="zh-CN" dirty="0">
                <a:solidFill>
                  <a:srgbClr val="000099"/>
                </a:solidFill>
                <a:latin typeface="Times New Roman" pitchFamily="18" charset="0"/>
                <a:ea typeface="+mj-ea"/>
                <a:cs typeface="Times New Roman" pitchFamily="18" charset="0"/>
              </a:endParaRPr>
            </a:p>
            <a:p>
              <a:pPr eaLnBrk="1" hangingPunct="1">
                <a:defRPr/>
              </a:pPr>
              <a:r>
                <a:rPr lang="en-US" altLang="zh-CN" dirty="0">
                  <a:solidFill>
                    <a:srgbClr val="000099"/>
                  </a:solidFill>
                  <a:latin typeface="Times New Roman" pitchFamily="18" charset="0"/>
                  <a:ea typeface="+mj-ea"/>
                  <a:cs typeface="Times New Roman" pitchFamily="18" charset="0"/>
                </a:rPr>
                <a:t>(86.2%)</a:t>
              </a:r>
              <a:endParaRPr lang="zh-CN" altLang="en-US" dirty="0">
                <a:solidFill>
                  <a:srgbClr val="000099"/>
                </a:solidFill>
                <a:latin typeface="Times New Roman" pitchFamily="18" charset="0"/>
                <a:ea typeface="+mj-ea"/>
                <a:cs typeface="Times New Roman" pitchFamily="18" charset="0"/>
              </a:endParaRPr>
            </a:p>
          </p:txBody>
        </p:sp>
        <p:sp>
          <p:nvSpPr>
            <p:cNvPr id="9" name="TextBox 15"/>
            <p:cNvSpPr txBox="1"/>
            <p:nvPr/>
          </p:nvSpPr>
          <p:spPr bwMode="auto">
            <a:xfrm>
              <a:off x="1655762" y="2924175"/>
              <a:ext cx="1127125" cy="646113"/>
            </a:xfrm>
            <a:prstGeom prst="rect">
              <a:avLst/>
            </a:prstGeom>
            <a:noFill/>
          </p:spPr>
          <p:txBody>
            <a:bodyPr wrap="none">
              <a:spAutoFit/>
            </a:bodyPr>
            <a:lstStyle/>
            <a:p>
              <a:pPr eaLnBrk="1" hangingPunct="1">
                <a:defRPr/>
              </a:pPr>
              <a:r>
                <a:rPr lang="zh-CN" altLang="en-US" dirty="0">
                  <a:solidFill>
                    <a:srgbClr val="666633"/>
                  </a:solidFill>
                  <a:latin typeface="Times New Roman" pitchFamily="18" charset="0"/>
                  <a:ea typeface="+mj-ea"/>
                  <a:cs typeface="Times New Roman" pitchFamily="18" charset="0"/>
                </a:rPr>
                <a:t>燃气汽车</a:t>
              </a:r>
              <a:endParaRPr lang="en-US" altLang="zh-CN" dirty="0">
                <a:solidFill>
                  <a:srgbClr val="666633"/>
                </a:solidFill>
                <a:latin typeface="Times New Roman" pitchFamily="18" charset="0"/>
                <a:ea typeface="+mj-ea"/>
                <a:cs typeface="Times New Roman" pitchFamily="18" charset="0"/>
              </a:endParaRPr>
            </a:p>
            <a:p>
              <a:pPr eaLnBrk="1" hangingPunct="1">
                <a:defRPr/>
              </a:pPr>
              <a:r>
                <a:rPr lang="zh-CN" altLang="en-US" dirty="0">
                  <a:solidFill>
                    <a:srgbClr val="666633"/>
                  </a:solidFill>
                  <a:latin typeface="Times New Roman" pitchFamily="18" charset="0"/>
                  <a:ea typeface="+mj-ea"/>
                  <a:cs typeface="Times New Roman" pitchFamily="18" charset="0"/>
                </a:rPr>
                <a:t>（</a:t>
              </a:r>
              <a:r>
                <a:rPr lang="en-US" altLang="zh-CN" dirty="0">
                  <a:solidFill>
                    <a:srgbClr val="666633"/>
                  </a:solidFill>
                  <a:latin typeface="Times New Roman" pitchFamily="18" charset="0"/>
                  <a:ea typeface="+mj-ea"/>
                  <a:cs typeface="Times New Roman" pitchFamily="18" charset="0"/>
                </a:rPr>
                <a:t>1.2%</a:t>
              </a:r>
              <a:r>
                <a:rPr lang="zh-CN" altLang="en-US" dirty="0">
                  <a:solidFill>
                    <a:srgbClr val="666633"/>
                  </a:solidFill>
                  <a:latin typeface="Times New Roman" pitchFamily="18" charset="0"/>
                  <a:ea typeface="+mj-ea"/>
                  <a:cs typeface="Times New Roman" pitchFamily="18" charset="0"/>
                </a:rPr>
                <a:t>）</a:t>
              </a:r>
            </a:p>
          </p:txBody>
        </p:sp>
        <p:sp>
          <p:nvSpPr>
            <p:cNvPr id="10" name="TextBox 19"/>
            <p:cNvSpPr txBox="1"/>
            <p:nvPr/>
          </p:nvSpPr>
          <p:spPr>
            <a:xfrm>
              <a:off x="323850" y="5876925"/>
              <a:ext cx="6076950" cy="461963"/>
            </a:xfrm>
            <a:prstGeom prst="rect">
              <a:avLst/>
            </a:prstGeom>
            <a:noFill/>
          </p:spPr>
          <p:txBody>
            <a:bodyPr wrap="none">
              <a:spAutoFit/>
            </a:bodyPr>
            <a:lstStyle/>
            <a:p>
              <a:pPr marL="457200" indent="-457200" eaLnBrk="1" hangingPunct="1">
                <a:buClr>
                  <a:srgbClr val="FF0000"/>
                </a:buClr>
                <a:buSzPct val="100000"/>
                <a:buFont typeface="Wingdings" pitchFamily="2" charset="2"/>
                <a:buChar char="n"/>
                <a:defRPr/>
              </a:pPr>
              <a:r>
                <a:rPr lang="zh-CN" altLang="en-US" sz="2400" dirty="0">
                  <a:latin typeface="Times New Roman" pitchFamily="18" charset="0"/>
                  <a:ea typeface="+mj-ea"/>
                  <a:cs typeface="Times New Roman" pitchFamily="18" charset="0"/>
                </a:rPr>
                <a:t> 柴油车尾气排放以</a:t>
              </a:r>
              <a:r>
                <a:rPr lang="en-US" altLang="zh-CN" sz="2400" dirty="0" err="1">
                  <a:latin typeface="Times New Roman" pitchFamily="18" charset="0"/>
                  <a:ea typeface="+mj-ea"/>
                  <a:cs typeface="Times New Roman" pitchFamily="18" charset="0"/>
                </a:rPr>
                <a:t>NO</a:t>
              </a:r>
              <a:r>
                <a:rPr lang="en-US" altLang="zh-CN" sz="2400" baseline="-25000" dirty="0" err="1">
                  <a:latin typeface="Times New Roman" pitchFamily="18" charset="0"/>
                  <a:ea typeface="+mj-ea"/>
                  <a:cs typeface="Times New Roman" pitchFamily="18" charset="0"/>
                </a:rPr>
                <a:t>x</a:t>
              </a:r>
              <a:r>
                <a:rPr lang="zh-CN" altLang="en-US" sz="2400" dirty="0">
                  <a:latin typeface="Times New Roman" pitchFamily="18" charset="0"/>
                  <a:ea typeface="+mj-ea"/>
                  <a:cs typeface="Times New Roman" pitchFamily="18" charset="0"/>
                </a:rPr>
                <a:t>和</a:t>
              </a:r>
              <a:r>
                <a:rPr lang="en-US" altLang="zh-CN" sz="2400" dirty="0">
                  <a:latin typeface="Times New Roman" pitchFamily="18" charset="0"/>
                  <a:ea typeface="+mj-ea"/>
                  <a:cs typeface="Times New Roman" pitchFamily="18" charset="0"/>
                </a:rPr>
                <a:t>PM</a:t>
              </a:r>
              <a:r>
                <a:rPr lang="zh-CN" altLang="en-US" sz="2400" dirty="0">
                  <a:latin typeface="Times New Roman" pitchFamily="18" charset="0"/>
                  <a:ea typeface="+mj-ea"/>
                  <a:cs typeface="Times New Roman" pitchFamily="18" charset="0"/>
                </a:rPr>
                <a:t>为主要特征</a:t>
              </a:r>
            </a:p>
          </p:txBody>
        </p:sp>
        <p:cxnSp>
          <p:nvCxnSpPr>
            <p:cNvPr id="32779" name="直接连接符 21"/>
            <p:cNvCxnSpPr>
              <a:cxnSpLocks noChangeShapeType="1"/>
            </p:cNvCxnSpPr>
            <p:nvPr/>
          </p:nvCxnSpPr>
          <p:spPr bwMode="auto">
            <a:xfrm>
              <a:off x="142875" y="5753100"/>
              <a:ext cx="8572500"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grpSp>
          <p:nvGrpSpPr>
            <p:cNvPr id="32780" name="组合 1"/>
            <p:cNvGrpSpPr>
              <a:grpSpLocks/>
            </p:cNvGrpSpPr>
            <p:nvPr/>
          </p:nvGrpSpPr>
          <p:grpSpPr bwMode="auto">
            <a:xfrm>
              <a:off x="2986088" y="3030538"/>
              <a:ext cx="965200" cy="646112"/>
              <a:chOff x="2995239" y="3024984"/>
              <a:chExt cx="965034" cy="646776"/>
            </a:xfrm>
          </p:grpSpPr>
          <p:sp>
            <p:nvSpPr>
              <p:cNvPr id="16" name="TextBox 14"/>
              <p:cNvSpPr txBox="1"/>
              <p:nvPr/>
            </p:nvSpPr>
            <p:spPr bwMode="auto">
              <a:xfrm>
                <a:off x="3025396" y="3024984"/>
                <a:ext cx="934876" cy="646776"/>
              </a:xfrm>
              <a:prstGeom prst="rect">
                <a:avLst/>
              </a:prstGeom>
              <a:noFill/>
            </p:spPr>
            <p:txBody>
              <a:bodyPr wrap="none">
                <a:spAutoFit/>
              </a:bodyPr>
              <a:lstStyle/>
              <a:p>
                <a:pPr eaLnBrk="1" hangingPunct="1">
                  <a:defRPr/>
                </a:pPr>
                <a:r>
                  <a:rPr lang="zh-CN" altLang="en-US" dirty="0">
                    <a:solidFill>
                      <a:srgbClr val="C00000"/>
                    </a:solidFill>
                    <a:latin typeface="Times New Roman" pitchFamily="18" charset="0"/>
                    <a:ea typeface="+mj-ea"/>
                    <a:cs typeface="Times New Roman" pitchFamily="18" charset="0"/>
                  </a:rPr>
                  <a:t>柴油车</a:t>
                </a:r>
                <a:endParaRPr lang="en-US" altLang="zh-CN" dirty="0">
                  <a:solidFill>
                    <a:srgbClr val="C00000"/>
                  </a:solidFill>
                  <a:latin typeface="Times New Roman" pitchFamily="18" charset="0"/>
                  <a:ea typeface="+mj-ea"/>
                  <a:cs typeface="Times New Roman" pitchFamily="18" charset="0"/>
                </a:endParaRPr>
              </a:p>
              <a:p>
                <a:pPr eaLnBrk="1" hangingPunct="1">
                  <a:defRPr/>
                </a:pPr>
                <a:r>
                  <a:rPr lang="en-US" altLang="zh-CN" dirty="0">
                    <a:solidFill>
                      <a:srgbClr val="C00000"/>
                    </a:solidFill>
                    <a:latin typeface="Times New Roman" pitchFamily="18" charset="0"/>
                    <a:ea typeface="+mj-ea"/>
                    <a:cs typeface="Times New Roman" pitchFamily="18" charset="0"/>
                  </a:rPr>
                  <a:t>(12.6%)</a:t>
                </a:r>
                <a:endParaRPr lang="zh-CN" altLang="en-US" dirty="0">
                  <a:solidFill>
                    <a:srgbClr val="C00000"/>
                  </a:solidFill>
                  <a:latin typeface="Times New Roman" pitchFamily="18" charset="0"/>
                  <a:ea typeface="+mj-ea"/>
                  <a:cs typeface="Times New Roman" pitchFamily="18" charset="0"/>
                </a:endParaRPr>
              </a:p>
            </p:txBody>
          </p:sp>
          <p:sp>
            <p:nvSpPr>
              <p:cNvPr id="32785" name="矩形 28"/>
              <p:cNvSpPr>
                <a:spLocks noChangeArrowheads="1"/>
              </p:cNvSpPr>
              <p:nvPr/>
            </p:nvSpPr>
            <p:spPr bwMode="auto">
              <a:xfrm>
                <a:off x="2995239" y="3058739"/>
                <a:ext cx="928688" cy="571500"/>
              </a:xfrm>
              <a:prstGeom prst="rect">
                <a:avLst/>
              </a:prstGeom>
              <a:noFill/>
              <a:ln w="19050"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ea typeface="黑体" panose="02010609060101010101" pitchFamily="49" charset="-122"/>
                </a:endParaRPr>
              </a:p>
            </p:txBody>
          </p:sp>
        </p:grpSp>
        <p:grpSp>
          <p:nvGrpSpPr>
            <p:cNvPr id="32781" name="组合 12"/>
            <p:cNvGrpSpPr>
              <a:grpSpLocks/>
            </p:cNvGrpSpPr>
            <p:nvPr/>
          </p:nvGrpSpPr>
          <p:grpSpPr bwMode="auto">
            <a:xfrm>
              <a:off x="3944938" y="3048000"/>
              <a:ext cx="3638550" cy="522288"/>
              <a:chOff x="3944938" y="3048000"/>
              <a:chExt cx="3638550" cy="522288"/>
            </a:xfrm>
          </p:grpSpPr>
          <p:cxnSp>
            <p:nvCxnSpPr>
              <p:cNvPr id="32782" name="直接箭头连接符 4"/>
              <p:cNvCxnSpPr>
                <a:cxnSpLocks noChangeShapeType="1"/>
              </p:cNvCxnSpPr>
              <p:nvPr/>
            </p:nvCxnSpPr>
            <p:spPr bwMode="auto">
              <a:xfrm>
                <a:off x="3944938" y="3414713"/>
                <a:ext cx="2809875" cy="155575"/>
              </a:xfrm>
              <a:prstGeom prst="straightConnector1">
                <a:avLst/>
              </a:prstGeom>
              <a:noFill/>
              <a:ln w="28575" algn="ctr">
                <a:solidFill>
                  <a:srgbClr val="C00000"/>
                </a:solidFill>
                <a:round/>
                <a:headEnd/>
                <a:tailEnd type="triangle" w="med" len="med"/>
              </a:ln>
              <a:extLst>
                <a:ext uri="{909E8E84-426E-40DD-AFC4-6F175D3DCCD1}">
                  <a14:hiddenFill xmlns:a14="http://schemas.microsoft.com/office/drawing/2010/main">
                    <a:noFill/>
                  </a14:hiddenFill>
                </a:ext>
              </a:extLst>
            </p:spPr>
          </p:cxnSp>
          <p:cxnSp>
            <p:nvCxnSpPr>
              <p:cNvPr id="32783" name="直接箭头连接符 22"/>
              <p:cNvCxnSpPr>
                <a:cxnSpLocks noChangeShapeType="1"/>
              </p:cNvCxnSpPr>
              <p:nvPr/>
            </p:nvCxnSpPr>
            <p:spPr bwMode="auto">
              <a:xfrm flipV="1">
                <a:off x="3944938" y="3048000"/>
                <a:ext cx="3638550" cy="349250"/>
              </a:xfrm>
              <a:prstGeom prst="straightConnector1">
                <a:avLst/>
              </a:prstGeom>
              <a:noFill/>
              <a:ln w="28575" algn="ctr">
                <a:solidFill>
                  <a:srgbClr val="C00000"/>
                </a:solidFill>
                <a:round/>
                <a:headEnd/>
                <a:tailEnd type="triangle" w="med" len="med"/>
              </a:ln>
              <a:extLst>
                <a:ext uri="{909E8E84-426E-40DD-AFC4-6F175D3DCCD1}">
                  <a14:hiddenFill xmlns:a14="http://schemas.microsoft.com/office/drawing/2010/main">
                    <a:noFill/>
                  </a14:hiddenFill>
                </a:ext>
              </a:extLst>
            </p:spPr>
          </p:cxnSp>
        </p:grpSp>
      </p:grpSp>
    </p:spTree>
  </p:cSld>
  <p:clrMapOvr>
    <a:masterClrMapping/>
  </p:clrMapOvr>
  <p:transition spd="slow">
    <p:strips/>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3938" y="1484313"/>
            <a:ext cx="7724775" cy="446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trips/>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412875"/>
            <a:ext cx="7218363" cy="352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trips/>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842" name="组合 1"/>
          <p:cNvGrpSpPr>
            <a:grpSpLocks/>
          </p:cNvGrpSpPr>
          <p:nvPr/>
        </p:nvGrpSpPr>
        <p:grpSpPr bwMode="auto">
          <a:xfrm>
            <a:off x="250825" y="908050"/>
            <a:ext cx="8691563" cy="4967288"/>
            <a:chOff x="244442" y="1319213"/>
            <a:chExt cx="8690461" cy="4967287"/>
          </a:xfrm>
        </p:grpSpPr>
        <p:pic>
          <p:nvPicPr>
            <p:cNvPr id="3584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2963" y="1319213"/>
              <a:ext cx="4546600"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4" name="TextBox 5"/>
            <p:cNvSpPr txBox="1">
              <a:spLocks noChangeArrowheads="1"/>
            </p:cNvSpPr>
            <p:nvPr/>
          </p:nvSpPr>
          <p:spPr bwMode="auto">
            <a:xfrm>
              <a:off x="274638" y="1355725"/>
              <a:ext cx="32623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latin typeface="黑体" panose="02010609060101010101" pitchFamily="49" charset="-122"/>
                  <a:ea typeface="黑体" panose="02010609060101010101" pitchFamily="49" charset="-122"/>
                </a:rPr>
                <a:t>柴油车的主要污染物：</a:t>
              </a:r>
            </a:p>
          </p:txBody>
        </p:sp>
        <p:grpSp>
          <p:nvGrpSpPr>
            <p:cNvPr id="35845" name="组合 9"/>
            <p:cNvGrpSpPr>
              <a:grpSpLocks/>
            </p:cNvGrpSpPr>
            <p:nvPr/>
          </p:nvGrpSpPr>
          <p:grpSpPr bwMode="auto">
            <a:xfrm>
              <a:off x="686480" y="4714875"/>
              <a:ext cx="2695575" cy="1571625"/>
              <a:chOff x="1448402" y="3414648"/>
              <a:chExt cx="2694970" cy="1571319"/>
            </a:xfrm>
          </p:grpSpPr>
          <p:sp>
            <p:nvSpPr>
              <p:cNvPr id="96" name="TextBox 6"/>
              <p:cNvSpPr txBox="1"/>
              <p:nvPr/>
            </p:nvSpPr>
            <p:spPr>
              <a:xfrm>
                <a:off x="1447633" y="3786051"/>
                <a:ext cx="2696216" cy="1199916"/>
              </a:xfrm>
              <a:prstGeom prst="rect">
                <a:avLst/>
              </a:prstGeom>
              <a:noFill/>
              <a:ln w="19050">
                <a:solidFill>
                  <a:srgbClr val="FF6600"/>
                </a:solidFill>
              </a:ln>
            </p:spPr>
            <p:txBody>
              <a:bodyPr>
                <a:spAutoFit/>
              </a:bodyPr>
              <a:lstStyle/>
              <a:p>
                <a:pPr algn="ctr" eaLnBrk="1" hangingPunct="1">
                  <a:lnSpc>
                    <a:spcPct val="120000"/>
                  </a:lnSpc>
                  <a:defRPr/>
                </a:pPr>
                <a:r>
                  <a:rPr lang="zh-CN" altLang="en-US" sz="2000" dirty="0">
                    <a:latin typeface="Times New Roman" pitchFamily="18" charset="0"/>
                    <a:ea typeface="+mj-ea"/>
                    <a:cs typeface="Times New Roman" pitchFamily="18" charset="0"/>
                  </a:rPr>
                  <a:t>氧化型催化剂</a:t>
                </a:r>
                <a:endParaRPr lang="en-US" altLang="zh-CN" sz="2000" dirty="0">
                  <a:latin typeface="Times New Roman" pitchFamily="18" charset="0"/>
                  <a:ea typeface="+mj-ea"/>
                  <a:cs typeface="Times New Roman" pitchFamily="18" charset="0"/>
                </a:endParaRPr>
              </a:p>
              <a:p>
                <a:pPr algn="ctr" eaLnBrk="1" hangingPunct="1">
                  <a:lnSpc>
                    <a:spcPct val="120000"/>
                  </a:lnSpc>
                  <a:defRPr/>
                </a:pPr>
                <a:r>
                  <a:rPr lang="en-US" altLang="zh-CN" sz="2000" dirty="0">
                    <a:solidFill>
                      <a:srgbClr val="FF0000"/>
                    </a:solidFill>
                    <a:latin typeface="Times New Roman" pitchFamily="18" charset="0"/>
                    <a:ea typeface="+mj-ea"/>
                    <a:cs typeface="Times New Roman" pitchFamily="18" charset="0"/>
                  </a:rPr>
                  <a:t>DOC</a:t>
                </a:r>
              </a:p>
              <a:p>
                <a:pPr algn="ctr" eaLnBrk="1" hangingPunct="1">
                  <a:lnSpc>
                    <a:spcPct val="120000"/>
                  </a:lnSpc>
                  <a:defRPr/>
                </a:pPr>
                <a:r>
                  <a:rPr lang="zh-CN" altLang="en-US" sz="2000" dirty="0">
                    <a:latin typeface="Times New Roman" pitchFamily="18" charset="0"/>
                    <a:ea typeface="+mj-ea"/>
                    <a:cs typeface="Times New Roman" pitchFamily="18" charset="0"/>
                  </a:rPr>
                  <a:t>作用：去除</a:t>
                </a:r>
                <a:r>
                  <a:rPr lang="en-US" altLang="zh-CN" sz="2000" dirty="0">
                    <a:latin typeface="Times New Roman" pitchFamily="18" charset="0"/>
                    <a:ea typeface="+mj-ea"/>
                    <a:cs typeface="Times New Roman" pitchFamily="18" charset="0"/>
                  </a:rPr>
                  <a:t>CO</a:t>
                </a:r>
                <a:r>
                  <a:rPr lang="zh-CN" altLang="en-US" sz="2000" dirty="0">
                    <a:latin typeface="Times New Roman" pitchFamily="18" charset="0"/>
                    <a:ea typeface="+mj-ea"/>
                    <a:cs typeface="Times New Roman" pitchFamily="18" charset="0"/>
                  </a:rPr>
                  <a:t>、</a:t>
                </a:r>
                <a:r>
                  <a:rPr lang="en-US" altLang="zh-CN" sz="2000" dirty="0">
                    <a:latin typeface="Times New Roman" pitchFamily="18" charset="0"/>
                    <a:ea typeface="+mj-ea"/>
                    <a:cs typeface="Times New Roman" pitchFamily="18" charset="0"/>
                  </a:rPr>
                  <a:t>HC</a:t>
                </a:r>
                <a:r>
                  <a:rPr lang="zh-CN" altLang="en-US" sz="2000" dirty="0">
                    <a:latin typeface="Times New Roman" pitchFamily="18" charset="0"/>
                    <a:ea typeface="+mj-ea"/>
                    <a:cs typeface="Times New Roman" pitchFamily="18" charset="0"/>
                  </a:rPr>
                  <a:t>等</a:t>
                </a:r>
              </a:p>
            </p:txBody>
          </p:sp>
          <p:sp>
            <p:nvSpPr>
              <p:cNvPr id="35913" name="下箭头 8"/>
              <p:cNvSpPr>
                <a:spLocks noChangeArrowheads="1"/>
              </p:cNvSpPr>
              <p:nvPr/>
            </p:nvSpPr>
            <p:spPr bwMode="auto">
              <a:xfrm>
                <a:off x="2643173" y="3414648"/>
                <a:ext cx="305063" cy="357233"/>
              </a:xfrm>
              <a:prstGeom prst="downArrow">
                <a:avLst>
                  <a:gd name="adj1" fmla="val 50000"/>
                  <a:gd name="adj2" fmla="val 49996"/>
                </a:avLst>
              </a:prstGeom>
              <a:solidFill>
                <a:srgbClr val="FF6600"/>
              </a:solidFill>
              <a:ln w="9525" algn="ctr">
                <a:solidFill>
                  <a:schemeClr val="tx1"/>
                </a:solidFill>
                <a:round/>
                <a:headEnd/>
                <a:tailEnd/>
              </a:ln>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ea typeface="黑体" panose="02010609060101010101" pitchFamily="49" charset="-122"/>
                </a:endParaRPr>
              </a:p>
            </p:txBody>
          </p:sp>
        </p:grpSp>
        <p:grpSp>
          <p:nvGrpSpPr>
            <p:cNvPr id="35846" name="组合 80"/>
            <p:cNvGrpSpPr>
              <a:grpSpLocks/>
            </p:cNvGrpSpPr>
            <p:nvPr/>
          </p:nvGrpSpPr>
          <p:grpSpPr bwMode="auto">
            <a:xfrm>
              <a:off x="3545794" y="4711700"/>
              <a:ext cx="2492375" cy="1539875"/>
              <a:chOff x="6572264" y="3422833"/>
              <a:chExt cx="2493606" cy="1527814"/>
            </a:xfrm>
          </p:grpSpPr>
          <p:sp>
            <p:nvSpPr>
              <p:cNvPr id="94" name="TextBox 13"/>
              <p:cNvSpPr txBox="1"/>
              <p:nvPr/>
            </p:nvSpPr>
            <p:spPr>
              <a:xfrm>
                <a:off x="6572493" y="3786673"/>
                <a:ext cx="2493290" cy="1163974"/>
              </a:xfrm>
              <a:prstGeom prst="rect">
                <a:avLst/>
              </a:prstGeom>
              <a:noFill/>
              <a:ln w="19050">
                <a:solidFill>
                  <a:schemeClr val="bg2">
                    <a:lumMod val="75000"/>
                  </a:schemeClr>
                </a:solidFill>
              </a:ln>
            </p:spPr>
            <p:txBody>
              <a:bodyPr wrap="none">
                <a:spAutoFit/>
              </a:bodyPr>
              <a:lstStyle/>
              <a:p>
                <a:pPr algn="ctr" eaLnBrk="1" hangingPunct="1">
                  <a:lnSpc>
                    <a:spcPct val="120000"/>
                  </a:lnSpc>
                  <a:defRPr/>
                </a:pPr>
                <a:r>
                  <a:rPr lang="zh-CN" altLang="en-US" sz="2000" dirty="0">
                    <a:latin typeface="Times New Roman" pitchFamily="18" charset="0"/>
                    <a:ea typeface="+mj-ea"/>
                    <a:cs typeface="Times New Roman" pitchFamily="18" charset="0"/>
                  </a:rPr>
                  <a:t>催化型颗粒物捕集器</a:t>
                </a:r>
                <a:endParaRPr lang="en-US" altLang="zh-CN" sz="2000" dirty="0">
                  <a:latin typeface="Times New Roman" pitchFamily="18" charset="0"/>
                  <a:ea typeface="+mj-ea"/>
                  <a:cs typeface="Times New Roman" pitchFamily="18" charset="0"/>
                </a:endParaRPr>
              </a:p>
              <a:p>
                <a:pPr algn="ctr" eaLnBrk="1" hangingPunct="1">
                  <a:lnSpc>
                    <a:spcPct val="120000"/>
                  </a:lnSpc>
                  <a:defRPr/>
                </a:pPr>
                <a:r>
                  <a:rPr lang="en-US" altLang="zh-CN" sz="2000" dirty="0">
                    <a:solidFill>
                      <a:srgbClr val="FF0000"/>
                    </a:solidFill>
                    <a:latin typeface="Times New Roman" pitchFamily="18" charset="0"/>
                    <a:ea typeface="+mj-ea"/>
                    <a:cs typeface="Times New Roman" pitchFamily="18" charset="0"/>
                  </a:rPr>
                  <a:t>DPF/CDPF</a:t>
                </a:r>
              </a:p>
              <a:p>
                <a:pPr algn="ctr" eaLnBrk="1" hangingPunct="1">
                  <a:lnSpc>
                    <a:spcPct val="120000"/>
                  </a:lnSpc>
                  <a:defRPr/>
                </a:pPr>
                <a:r>
                  <a:rPr lang="zh-CN" altLang="en-US" sz="2000" dirty="0">
                    <a:latin typeface="Times New Roman" pitchFamily="18" charset="0"/>
                    <a:ea typeface="+mj-ea"/>
                    <a:cs typeface="Times New Roman" pitchFamily="18" charset="0"/>
                  </a:rPr>
                  <a:t>去除</a:t>
                </a:r>
                <a:r>
                  <a:rPr lang="en-US" altLang="zh-CN" sz="2000" dirty="0">
                    <a:latin typeface="Times New Roman" pitchFamily="18" charset="0"/>
                    <a:ea typeface="+mj-ea"/>
                    <a:cs typeface="Times New Roman" pitchFamily="18" charset="0"/>
                  </a:rPr>
                  <a:t>PM</a:t>
                </a:r>
                <a:r>
                  <a:rPr lang="zh-CN" altLang="en-US" sz="2000" dirty="0">
                    <a:latin typeface="Times New Roman" pitchFamily="18" charset="0"/>
                    <a:ea typeface="+mj-ea"/>
                    <a:cs typeface="Times New Roman" pitchFamily="18" charset="0"/>
                  </a:rPr>
                  <a:t>等</a:t>
                </a:r>
              </a:p>
            </p:txBody>
          </p:sp>
          <p:sp>
            <p:nvSpPr>
              <p:cNvPr id="95" name="下箭头 94"/>
              <p:cNvSpPr/>
              <p:nvPr/>
            </p:nvSpPr>
            <p:spPr bwMode="auto">
              <a:xfrm>
                <a:off x="7572985" y="3422833"/>
                <a:ext cx="285855" cy="357539"/>
              </a:xfrm>
              <a:prstGeom prst="downArrow">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a:lstStyle/>
              <a:p>
                <a:pPr eaLnBrk="1" hangingPunct="1">
                  <a:defRPr/>
                </a:pPr>
                <a:endParaRPr lang="zh-CN" altLang="en-US">
                  <a:ea typeface="黑体" pitchFamily="49" charset="-122"/>
                </a:endParaRPr>
              </a:p>
            </p:txBody>
          </p:sp>
        </p:grpSp>
        <p:sp>
          <p:nvSpPr>
            <p:cNvPr id="35847" name="TextBox 81"/>
            <p:cNvSpPr txBox="1">
              <a:spLocks noChangeArrowheads="1"/>
            </p:cNvSpPr>
            <p:nvPr/>
          </p:nvSpPr>
          <p:spPr bwMode="auto">
            <a:xfrm>
              <a:off x="285750" y="1857375"/>
              <a:ext cx="8429625" cy="646113"/>
            </a:xfrm>
            <a:prstGeom prst="rect">
              <a:avLst/>
            </a:prstGeom>
            <a:solidFill>
              <a:srgbClr val="9A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spcBef>
                  <a:spcPct val="0"/>
                </a:spcBef>
                <a:spcAft>
                  <a:spcPts val="600"/>
                </a:spcAft>
                <a:buClrTx/>
                <a:buSzTx/>
                <a:buFontTx/>
                <a:buNone/>
              </a:pPr>
              <a:r>
                <a:rPr lang="zh-CN" altLang="en-US" sz="2400">
                  <a:solidFill>
                    <a:srgbClr val="FFFF00"/>
                  </a:solidFill>
                  <a:latin typeface="黑体" panose="02010609060101010101" pitchFamily="49" charset="-122"/>
                  <a:ea typeface="黑体" panose="02010609060101010101" pitchFamily="49" charset="-122"/>
                </a:rPr>
                <a:t>催化净化是目前国内外用于柴油车尾气后处理的主流技术</a:t>
              </a:r>
            </a:p>
          </p:txBody>
        </p:sp>
        <p:grpSp>
          <p:nvGrpSpPr>
            <p:cNvPr id="35848" name="组合 79"/>
            <p:cNvGrpSpPr>
              <a:grpSpLocks/>
            </p:cNvGrpSpPr>
            <p:nvPr/>
          </p:nvGrpSpPr>
          <p:grpSpPr bwMode="auto">
            <a:xfrm>
              <a:off x="6198053" y="4714875"/>
              <a:ext cx="2736850" cy="1536700"/>
              <a:chOff x="3714744" y="3414885"/>
              <a:chExt cx="2736647" cy="1536312"/>
            </a:xfrm>
          </p:grpSpPr>
          <p:sp>
            <p:nvSpPr>
              <p:cNvPr id="92" name="TextBox 87"/>
              <p:cNvSpPr txBox="1"/>
              <p:nvPr/>
            </p:nvSpPr>
            <p:spPr>
              <a:xfrm>
                <a:off x="3715091" y="3786266"/>
                <a:ext cx="2736300" cy="1164931"/>
              </a:xfrm>
              <a:prstGeom prst="rect">
                <a:avLst/>
              </a:prstGeom>
              <a:noFill/>
              <a:ln w="19050">
                <a:solidFill>
                  <a:srgbClr val="00B0F0"/>
                </a:solidFill>
              </a:ln>
            </p:spPr>
            <p:txBody>
              <a:bodyPr>
                <a:spAutoFit/>
              </a:bodyPr>
              <a:lstStyle/>
              <a:p>
                <a:pPr algn="ctr" eaLnBrk="1" hangingPunct="1">
                  <a:lnSpc>
                    <a:spcPct val="120000"/>
                  </a:lnSpc>
                  <a:defRPr/>
                </a:pPr>
                <a:r>
                  <a:rPr lang="zh-CN" altLang="en-US" sz="2000" kern="0" spc="-140" dirty="0">
                    <a:latin typeface="Times New Roman" pitchFamily="18" charset="0"/>
                    <a:ea typeface="+mj-ea"/>
                    <a:cs typeface="Times New Roman" pitchFamily="18" charset="0"/>
                  </a:rPr>
                  <a:t>氨选择性还原</a:t>
                </a:r>
                <a:r>
                  <a:rPr lang="en-US" altLang="zh-CN" sz="2000" kern="0" spc="-140" dirty="0" err="1">
                    <a:latin typeface="Times New Roman" pitchFamily="18" charset="0"/>
                    <a:ea typeface="+mj-ea"/>
                    <a:cs typeface="Times New Roman" pitchFamily="18" charset="0"/>
                  </a:rPr>
                  <a:t>NO</a:t>
                </a:r>
                <a:r>
                  <a:rPr lang="en-US" altLang="zh-CN" sz="2000" kern="0" spc="-140" baseline="-25000" dirty="0" err="1">
                    <a:latin typeface="Times New Roman" pitchFamily="18" charset="0"/>
                    <a:ea typeface="+mj-ea"/>
                    <a:cs typeface="Times New Roman" pitchFamily="18" charset="0"/>
                  </a:rPr>
                  <a:t>x</a:t>
                </a:r>
                <a:r>
                  <a:rPr lang="zh-CN" altLang="en-US" sz="2000" kern="0" spc="-140" dirty="0">
                    <a:latin typeface="Times New Roman" pitchFamily="18" charset="0"/>
                    <a:ea typeface="+mj-ea"/>
                    <a:cs typeface="Times New Roman" pitchFamily="18" charset="0"/>
                  </a:rPr>
                  <a:t>催化剂</a:t>
                </a:r>
                <a:endParaRPr lang="en-US" altLang="zh-CN" sz="2000" kern="0" spc="-140" dirty="0">
                  <a:latin typeface="Times New Roman" pitchFamily="18" charset="0"/>
                  <a:ea typeface="+mj-ea"/>
                  <a:cs typeface="Times New Roman" pitchFamily="18" charset="0"/>
                </a:endParaRPr>
              </a:p>
              <a:p>
                <a:pPr algn="ctr" eaLnBrk="1" hangingPunct="1">
                  <a:lnSpc>
                    <a:spcPct val="120000"/>
                  </a:lnSpc>
                  <a:defRPr/>
                </a:pPr>
                <a:r>
                  <a:rPr lang="en-US" altLang="zh-CN" sz="2000" dirty="0">
                    <a:solidFill>
                      <a:srgbClr val="FF0000"/>
                    </a:solidFill>
                    <a:latin typeface="Times New Roman" pitchFamily="18" charset="0"/>
                    <a:ea typeface="+mj-ea"/>
                    <a:cs typeface="Times New Roman" pitchFamily="18" charset="0"/>
                  </a:rPr>
                  <a:t>SCR</a:t>
                </a:r>
              </a:p>
              <a:p>
                <a:pPr algn="ctr" eaLnBrk="1" hangingPunct="1">
                  <a:lnSpc>
                    <a:spcPct val="120000"/>
                  </a:lnSpc>
                  <a:defRPr/>
                </a:pPr>
                <a:r>
                  <a:rPr lang="zh-CN" altLang="en-US" sz="2000" dirty="0">
                    <a:latin typeface="Times New Roman" pitchFamily="18" charset="0"/>
                    <a:ea typeface="+mj-ea"/>
                    <a:cs typeface="Times New Roman" pitchFamily="18" charset="0"/>
                  </a:rPr>
                  <a:t>作用：去除</a:t>
                </a:r>
                <a:r>
                  <a:rPr lang="en-US" altLang="zh-CN" sz="2000" dirty="0" err="1">
                    <a:latin typeface="Times New Roman" pitchFamily="18" charset="0"/>
                    <a:ea typeface="+mj-ea"/>
                    <a:cs typeface="Times New Roman" pitchFamily="18" charset="0"/>
                  </a:rPr>
                  <a:t>NOx</a:t>
                </a:r>
                <a:r>
                  <a:rPr lang="zh-CN" altLang="en-US" sz="2000" dirty="0">
                    <a:latin typeface="Times New Roman" pitchFamily="18" charset="0"/>
                    <a:ea typeface="+mj-ea"/>
                    <a:cs typeface="Times New Roman" pitchFamily="18" charset="0"/>
                  </a:rPr>
                  <a:t>等</a:t>
                </a:r>
              </a:p>
            </p:txBody>
          </p:sp>
          <p:sp>
            <p:nvSpPr>
              <p:cNvPr id="35909" name="下箭头 12"/>
              <p:cNvSpPr>
                <a:spLocks noChangeArrowheads="1"/>
              </p:cNvSpPr>
              <p:nvPr/>
            </p:nvSpPr>
            <p:spPr bwMode="auto">
              <a:xfrm>
                <a:off x="5000629" y="3414885"/>
                <a:ext cx="285628" cy="357189"/>
              </a:xfrm>
              <a:prstGeom prst="downArrow">
                <a:avLst>
                  <a:gd name="adj1" fmla="val 50000"/>
                  <a:gd name="adj2" fmla="val 49998"/>
                </a:avLst>
              </a:prstGeom>
              <a:solidFill>
                <a:srgbClr val="00B0F0"/>
              </a:solidFill>
              <a:ln w="9525" algn="ctr">
                <a:solidFill>
                  <a:schemeClr val="tx1"/>
                </a:solidFill>
                <a:round/>
                <a:headEnd/>
                <a:tailEnd/>
              </a:ln>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ea typeface="黑体" panose="02010609060101010101" pitchFamily="49" charset="-122"/>
                </a:endParaRPr>
              </a:p>
            </p:txBody>
          </p:sp>
        </p:grpSp>
        <p:grpSp>
          <p:nvGrpSpPr>
            <p:cNvPr id="35849" name="组合 8"/>
            <p:cNvGrpSpPr>
              <a:grpSpLocks/>
            </p:cNvGrpSpPr>
            <p:nvPr/>
          </p:nvGrpSpPr>
          <p:grpSpPr bwMode="auto">
            <a:xfrm>
              <a:off x="244442" y="2714625"/>
              <a:ext cx="8383619" cy="1928813"/>
              <a:chOff x="142844" y="2714625"/>
              <a:chExt cx="8383619" cy="1928813"/>
            </a:xfrm>
          </p:grpSpPr>
          <p:sp>
            <p:nvSpPr>
              <p:cNvPr id="35850" name="矩形 77"/>
              <p:cNvSpPr>
                <a:spLocks noChangeArrowheads="1"/>
              </p:cNvSpPr>
              <p:nvPr/>
            </p:nvSpPr>
            <p:spPr bwMode="auto">
              <a:xfrm>
                <a:off x="357188" y="2714625"/>
                <a:ext cx="29543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solidFill>
                      <a:srgbClr val="FF0000"/>
                    </a:solidFill>
                    <a:latin typeface="黑体" panose="02010609060101010101" pitchFamily="49" charset="-122"/>
                    <a:ea typeface="黑体" panose="02010609060101010101" pitchFamily="49" charset="-122"/>
                  </a:rPr>
                  <a:t>催化净化的原理是：</a:t>
                </a:r>
                <a:endParaRPr lang="zh-CN" altLang="en-US" sz="2400" b="1">
                  <a:solidFill>
                    <a:srgbClr val="FF0000"/>
                  </a:solidFill>
                </a:endParaRPr>
              </a:p>
            </p:txBody>
          </p:sp>
          <p:cxnSp>
            <p:nvCxnSpPr>
              <p:cNvPr id="35851" name="直接连接符 79"/>
              <p:cNvCxnSpPr>
                <a:cxnSpLocks noChangeShapeType="1"/>
              </p:cNvCxnSpPr>
              <p:nvPr/>
            </p:nvCxnSpPr>
            <p:spPr bwMode="auto">
              <a:xfrm>
                <a:off x="285750" y="3143250"/>
                <a:ext cx="2571750" cy="1588"/>
              </a:xfrm>
              <a:prstGeom prst="line">
                <a:avLst/>
              </a:prstGeom>
              <a:noFill/>
              <a:ln w="9525" algn="ctr">
                <a:solidFill>
                  <a:srgbClr val="C00000"/>
                </a:solidFill>
                <a:round/>
                <a:headEnd/>
                <a:tailEnd/>
              </a:ln>
              <a:extLst>
                <a:ext uri="{909E8E84-426E-40DD-AFC4-6F175D3DCCD1}">
                  <a14:hiddenFill xmlns:a14="http://schemas.microsoft.com/office/drawing/2010/main">
                    <a:noFill/>
                  </a14:hiddenFill>
                </a:ext>
              </a:extLst>
            </p:spPr>
          </p:cxnSp>
          <p:grpSp>
            <p:nvGrpSpPr>
              <p:cNvPr id="35852" name="组合 8"/>
              <p:cNvGrpSpPr>
                <a:grpSpLocks/>
              </p:cNvGrpSpPr>
              <p:nvPr/>
            </p:nvGrpSpPr>
            <p:grpSpPr bwMode="auto">
              <a:xfrm>
                <a:off x="1398588" y="3643313"/>
                <a:ext cx="1420812" cy="1000125"/>
                <a:chOff x="3214678" y="2285992"/>
                <a:chExt cx="2071702" cy="1370970"/>
              </a:xfrm>
            </p:grpSpPr>
            <p:sp>
              <p:nvSpPr>
                <p:cNvPr id="35906" name="流程图: 直接访问存储器 5"/>
                <p:cNvSpPr>
                  <a:spLocks noChangeArrowheads="1"/>
                </p:cNvSpPr>
                <p:nvPr/>
              </p:nvSpPr>
              <p:spPr bwMode="auto">
                <a:xfrm rot="10800000">
                  <a:off x="3214678" y="2285992"/>
                  <a:ext cx="2071702" cy="1357322"/>
                </a:xfrm>
                <a:prstGeom prst="flowChartMagneticDrum">
                  <a:avLst/>
                </a:prstGeom>
                <a:solidFill>
                  <a:srgbClr val="FF6600"/>
                </a:solidFill>
                <a:ln w="9525" algn="ctr">
                  <a:solidFill>
                    <a:schemeClr val="tx1"/>
                  </a:solidFill>
                  <a:round/>
                  <a:headEnd/>
                  <a:tailEnd/>
                </a:ln>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ea typeface="黑体" panose="02010609060101010101" pitchFamily="49" charset="-122"/>
                  </a:endParaRPr>
                </a:p>
              </p:txBody>
            </p:sp>
            <p:pic>
              <p:nvPicPr>
                <p:cNvPr id="3590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4678" y="2299640"/>
                  <a:ext cx="714380" cy="1357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853" name="组合 12"/>
              <p:cNvGrpSpPr>
                <a:grpSpLocks/>
              </p:cNvGrpSpPr>
              <p:nvPr/>
            </p:nvGrpSpPr>
            <p:grpSpPr bwMode="auto">
              <a:xfrm>
                <a:off x="3929063" y="3643313"/>
                <a:ext cx="1420812" cy="1000125"/>
                <a:chOff x="4697420" y="3643314"/>
                <a:chExt cx="2232035" cy="1571636"/>
              </a:xfrm>
            </p:grpSpPr>
            <p:sp>
              <p:nvSpPr>
                <p:cNvPr id="88" name="流程图: 直接访问存储器 10"/>
                <p:cNvSpPr/>
                <p:nvPr/>
              </p:nvSpPr>
              <p:spPr bwMode="auto">
                <a:xfrm rot="10800000">
                  <a:off x="4714072" y="3643314"/>
                  <a:ext cx="2221780" cy="1571636"/>
                </a:xfrm>
                <a:prstGeom prst="flowChartMagneticDrum">
                  <a:avLst/>
                </a:prstGeom>
                <a:solidFill>
                  <a:schemeClr val="accent1">
                    <a:lumMod val="75000"/>
                  </a:schemeClr>
                </a:solidFill>
                <a:ln w="9525" cap="flat" cmpd="sng" algn="ctr">
                  <a:solidFill>
                    <a:schemeClr val="tx1"/>
                  </a:solidFill>
                  <a:prstDash val="solid"/>
                  <a:round/>
                  <a:headEnd type="none" w="med" len="med"/>
                  <a:tailEnd type="none" w="med" len="med"/>
                </a:ln>
                <a:effectLst/>
              </p:spPr>
              <p:txBody>
                <a:bodyPr/>
                <a:lstStyle/>
                <a:p>
                  <a:pPr eaLnBrk="1" hangingPunct="1">
                    <a:defRPr/>
                  </a:pPr>
                  <a:endParaRPr lang="zh-CN" altLang="en-US">
                    <a:ea typeface="黑体" pitchFamily="49" charset="-122"/>
                  </a:endParaRPr>
                </a:p>
              </p:txBody>
            </p:sp>
            <p:pic>
              <p:nvPicPr>
                <p:cNvPr id="35905"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97420" y="3643607"/>
                  <a:ext cx="803274" cy="1571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 name="组合 17"/>
              <p:cNvGrpSpPr/>
              <p:nvPr/>
            </p:nvGrpSpPr>
            <p:grpSpPr bwMode="auto">
              <a:xfrm>
                <a:off x="968869" y="3916075"/>
                <a:ext cx="167164" cy="181840"/>
                <a:chOff x="2434828" y="401"/>
                <a:chExt cx="1226343" cy="1226343"/>
              </a:xfrm>
              <a:scene3d>
                <a:camera prst="orthographicFront">
                  <a:rot lat="0" lon="0" rev="0"/>
                </a:camera>
                <a:lightRig rig="contrasting" dir="t">
                  <a:rot lat="0" lon="0" rev="1200000"/>
                </a:lightRig>
              </a:scene3d>
            </p:grpSpPr>
            <p:sp>
              <p:nvSpPr>
                <p:cNvPr id="86" name="椭圆 85"/>
                <p:cNvSpPr/>
                <p:nvPr/>
              </p:nvSpPr>
              <p:spPr>
                <a:xfrm>
                  <a:off x="2434828" y="401"/>
                  <a:ext cx="1226343" cy="1226343"/>
                </a:xfrm>
                <a:prstGeom prst="ellipse">
                  <a:avLst/>
                </a:prstGeom>
                <a:sp3d contourW="19050" prstMaterial="metal">
                  <a:bevelT w="88900" h="203200"/>
                  <a:bevelB w="165100" h="254000"/>
                </a:sp3d>
              </p:spPr>
              <p:style>
                <a:lnRef idx="0">
                  <a:schemeClr val="lt1">
                    <a:hueOff val="0"/>
                    <a:satOff val="0"/>
                    <a:lumOff val="0"/>
                    <a:alphaOff val="0"/>
                  </a:schemeClr>
                </a:lnRef>
                <a:fillRef idx="1">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87" name="椭圆 4"/>
                <p:cNvSpPr/>
                <p:nvPr/>
              </p:nvSpPr>
              <p:spPr>
                <a:xfrm>
                  <a:off x="2614422" y="179995"/>
                  <a:ext cx="867155" cy="867155"/>
                </a:xfrm>
                <a:prstGeom prst="rect">
                  <a:avLst/>
                </a:prstGeom>
                <a:sp3d/>
              </p:spPr>
              <p:style>
                <a:lnRef idx="0">
                  <a:scrgbClr r="0" g="0" b="0"/>
                </a:lnRef>
                <a:fillRef idx="0">
                  <a:scrgbClr r="0" g="0" b="0"/>
                </a:fillRef>
                <a:effectRef idx="0">
                  <a:scrgbClr r="0" g="0" b="0"/>
                </a:effectRef>
                <a:fontRef idx="minor">
                  <a:schemeClr val="lt1"/>
                </a:fontRef>
              </p:style>
              <p:txBody>
                <a:bodyPr lIns="50800" tIns="50800" rIns="50800" bIns="50800" spcCol="1270" anchor="ctr"/>
                <a:lstStyle/>
                <a:p>
                  <a:pPr algn="ctr" defTabSz="1778000" eaLnBrk="1" hangingPunct="1">
                    <a:lnSpc>
                      <a:spcPct val="90000"/>
                    </a:lnSpc>
                    <a:spcAft>
                      <a:spcPct val="35000"/>
                    </a:spcAft>
                    <a:defRPr/>
                  </a:pPr>
                  <a:r>
                    <a:rPr lang="en-US" altLang="zh-CN" sz="200" dirty="0"/>
                    <a:t>CO</a:t>
                  </a:r>
                  <a:endParaRPr lang="zh-CN" altLang="en-US" sz="200" dirty="0"/>
                </a:p>
              </p:txBody>
            </p:sp>
          </p:grpSp>
          <p:grpSp>
            <p:nvGrpSpPr>
              <p:cNvPr id="15" name="组合 23"/>
              <p:cNvGrpSpPr/>
              <p:nvPr/>
            </p:nvGrpSpPr>
            <p:grpSpPr bwMode="auto">
              <a:xfrm>
                <a:off x="394907" y="3734221"/>
                <a:ext cx="167165" cy="183271"/>
                <a:chOff x="1857394" y="1285888"/>
                <a:chExt cx="946546" cy="946546"/>
              </a:xfrm>
              <a:scene3d>
                <a:camera prst="orthographicFront">
                  <a:rot lat="0" lon="0" rev="0"/>
                </a:camera>
                <a:lightRig rig="contrasting" dir="t">
                  <a:rot lat="0" lon="0" rev="1200000"/>
                </a:lightRig>
              </a:scene3d>
            </p:grpSpPr>
            <p:sp>
              <p:nvSpPr>
                <p:cNvPr id="84" name="椭圆 24"/>
                <p:cNvSpPr/>
                <p:nvPr/>
              </p:nvSpPr>
              <p:spPr>
                <a:xfrm>
                  <a:off x="1857394" y="1285888"/>
                  <a:ext cx="946546" cy="946546"/>
                </a:xfrm>
                <a:prstGeom prst="ellipse">
                  <a:avLst/>
                </a:prstGeom>
                <a:solidFill>
                  <a:srgbClr val="CC00CC"/>
                </a:solidFill>
                <a:sp3d contourW="19050" prstMaterial="metal">
                  <a:bevelT w="88900" h="203200"/>
                  <a:bevelB w="165100" h="254000"/>
                </a:sp3d>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sp>
            <p:sp>
              <p:nvSpPr>
                <p:cNvPr id="85" name="椭圆 4"/>
                <p:cNvSpPr/>
                <p:nvPr/>
              </p:nvSpPr>
              <p:spPr>
                <a:xfrm>
                  <a:off x="1996013" y="1424506"/>
                  <a:ext cx="669308" cy="669310"/>
                </a:xfrm>
                <a:prstGeom prst="rect">
                  <a:avLst/>
                </a:prstGeom>
                <a:sp3d/>
              </p:spPr>
              <p:style>
                <a:lnRef idx="0">
                  <a:scrgbClr r="0" g="0" b="0"/>
                </a:lnRef>
                <a:fillRef idx="0">
                  <a:scrgbClr r="0" g="0" b="0"/>
                </a:fillRef>
                <a:effectRef idx="0">
                  <a:scrgbClr r="0" g="0" b="0"/>
                </a:effectRef>
                <a:fontRef idx="minor">
                  <a:schemeClr val="lt1"/>
                </a:fontRef>
              </p:style>
              <p:txBody>
                <a:bodyPr lIns="29210" tIns="29210" rIns="29210" bIns="29210" spcCol="1270" anchor="ctr"/>
                <a:lstStyle/>
                <a:p>
                  <a:pPr algn="ctr" defTabSz="1022350" eaLnBrk="1" hangingPunct="1">
                    <a:lnSpc>
                      <a:spcPct val="90000"/>
                    </a:lnSpc>
                    <a:spcAft>
                      <a:spcPct val="35000"/>
                    </a:spcAft>
                    <a:defRPr/>
                  </a:pPr>
                  <a:r>
                    <a:rPr lang="en-US" altLang="zh-CN" sz="400" dirty="0" err="1"/>
                    <a:t>NOx</a:t>
                  </a:r>
                  <a:endParaRPr lang="zh-CN" altLang="en-US" sz="400" dirty="0"/>
                </a:p>
              </p:txBody>
            </p:sp>
          </p:grpSp>
          <p:grpSp>
            <p:nvGrpSpPr>
              <p:cNvPr id="16" name="组合 29"/>
              <p:cNvGrpSpPr/>
              <p:nvPr/>
            </p:nvGrpSpPr>
            <p:grpSpPr bwMode="auto">
              <a:xfrm>
                <a:off x="383793" y="3916076"/>
                <a:ext cx="167164" cy="181840"/>
                <a:chOff x="2434828" y="401"/>
                <a:chExt cx="1226343" cy="1226343"/>
              </a:xfrm>
              <a:scene3d>
                <a:camera prst="orthographicFront">
                  <a:rot lat="0" lon="0" rev="0"/>
                </a:camera>
                <a:lightRig rig="contrasting" dir="t">
                  <a:rot lat="0" lon="0" rev="1200000"/>
                </a:lightRig>
              </a:scene3d>
            </p:grpSpPr>
            <p:sp>
              <p:nvSpPr>
                <p:cNvPr id="82" name="椭圆 81"/>
                <p:cNvSpPr/>
                <p:nvPr/>
              </p:nvSpPr>
              <p:spPr>
                <a:xfrm>
                  <a:off x="2434828" y="401"/>
                  <a:ext cx="1226343" cy="1226343"/>
                </a:xfrm>
                <a:prstGeom prst="ellipse">
                  <a:avLst/>
                </a:prstGeom>
                <a:sp3d contourW="19050" prstMaterial="metal">
                  <a:bevelT w="88900" h="203200"/>
                  <a:bevelB w="165100" h="254000"/>
                </a:sp3d>
              </p:spPr>
              <p:style>
                <a:lnRef idx="0">
                  <a:schemeClr val="lt1">
                    <a:hueOff val="0"/>
                    <a:satOff val="0"/>
                    <a:lumOff val="0"/>
                    <a:alphaOff val="0"/>
                  </a:schemeClr>
                </a:lnRef>
                <a:fillRef idx="1">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83" name="椭圆 4"/>
                <p:cNvSpPr/>
                <p:nvPr/>
              </p:nvSpPr>
              <p:spPr>
                <a:xfrm>
                  <a:off x="2614422" y="179995"/>
                  <a:ext cx="867155" cy="867155"/>
                </a:xfrm>
                <a:prstGeom prst="rect">
                  <a:avLst/>
                </a:prstGeom>
                <a:sp3d/>
              </p:spPr>
              <p:style>
                <a:lnRef idx="0">
                  <a:scrgbClr r="0" g="0" b="0"/>
                </a:lnRef>
                <a:fillRef idx="0">
                  <a:scrgbClr r="0" g="0" b="0"/>
                </a:fillRef>
                <a:effectRef idx="0">
                  <a:scrgbClr r="0" g="0" b="0"/>
                </a:effectRef>
                <a:fontRef idx="minor">
                  <a:schemeClr val="lt1"/>
                </a:fontRef>
              </p:style>
              <p:txBody>
                <a:bodyPr lIns="50800" tIns="50800" rIns="50800" bIns="50800" spcCol="1270" anchor="ctr"/>
                <a:lstStyle/>
                <a:p>
                  <a:pPr algn="ctr" defTabSz="1778000" eaLnBrk="1" hangingPunct="1">
                    <a:lnSpc>
                      <a:spcPct val="90000"/>
                    </a:lnSpc>
                    <a:spcAft>
                      <a:spcPct val="35000"/>
                    </a:spcAft>
                    <a:defRPr/>
                  </a:pPr>
                  <a:r>
                    <a:rPr lang="en-US" altLang="zh-CN" sz="200" dirty="0"/>
                    <a:t>CO</a:t>
                  </a:r>
                  <a:endParaRPr lang="zh-CN" altLang="en-US" sz="200" dirty="0"/>
                </a:p>
              </p:txBody>
            </p:sp>
          </p:grpSp>
          <p:grpSp>
            <p:nvGrpSpPr>
              <p:cNvPr id="17" name="组合 32"/>
              <p:cNvGrpSpPr/>
              <p:nvPr/>
            </p:nvGrpSpPr>
            <p:grpSpPr bwMode="auto">
              <a:xfrm>
                <a:off x="823992" y="4279756"/>
                <a:ext cx="167164" cy="181840"/>
                <a:chOff x="2434828" y="401"/>
                <a:chExt cx="1226343" cy="1226343"/>
              </a:xfrm>
              <a:scene3d>
                <a:camera prst="orthographicFront">
                  <a:rot lat="0" lon="0" rev="0"/>
                </a:camera>
                <a:lightRig rig="contrasting" dir="t">
                  <a:rot lat="0" lon="0" rev="1200000"/>
                </a:lightRig>
              </a:scene3d>
            </p:grpSpPr>
            <p:sp>
              <p:nvSpPr>
                <p:cNvPr id="80" name="椭圆 79"/>
                <p:cNvSpPr/>
                <p:nvPr/>
              </p:nvSpPr>
              <p:spPr>
                <a:xfrm>
                  <a:off x="2434828" y="401"/>
                  <a:ext cx="1226343" cy="1226343"/>
                </a:xfrm>
                <a:prstGeom prst="ellipse">
                  <a:avLst/>
                </a:prstGeom>
                <a:sp3d contourW="19050" prstMaterial="metal">
                  <a:bevelT w="88900" h="203200"/>
                  <a:bevelB w="165100" h="254000"/>
                </a:sp3d>
              </p:spPr>
              <p:style>
                <a:lnRef idx="0">
                  <a:schemeClr val="lt1">
                    <a:hueOff val="0"/>
                    <a:satOff val="0"/>
                    <a:lumOff val="0"/>
                    <a:alphaOff val="0"/>
                  </a:schemeClr>
                </a:lnRef>
                <a:fillRef idx="1">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81" name="椭圆 4"/>
                <p:cNvSpPr/>
                <p:nvPr/>
              </p:nvSpPr>
              <p:spPr>
                <a:xfrm>
                  <a:off x="2614422" y="179995"/>
                  <a:ext cx="867155" cy="867155"/>
                </a:xfrm>
                <a:prstGeom prst="rect">
                  <a:avLst/>
                </a:prstGeom>
                <a:sp3d/>
              </p:spPr>
              <p:style>
                <a:lnRef idx="0">
                  <a:scrgbClr r="0" g="0" b="0"/>
                </a:lnRef>
                <a:fillRef idx="0">
                  <a:scrgbClr r="0" g="0" b="0"/>
                </a:fillRef>
                <a:effectRef idx="0">
                  <a:scrgbClr r="0" g="0" b="0"/>
                </a:effectRef>
                <a:fontRef idx="minor">
                  <a:schemeClr val="lt1"/>
                </a:fontRef>
              </p:style>
              <p:txBody>
                <a:bodyPr lIns="50800" tIns="50800" rIns="50800" bIns="50800" spcCol="1270" anchor="ctr"/>
                <a:lstStyle/>
                <a:p>
                  <a:pPr algn="ctr" defTabSz="1778000" eaLnBrk="1" hangingPunct="1">
                    <a:lnSpc>
                      <a:spcPct val="90000"/>
                    </a:lnSpc>
                    <a:spcAft>
                      <a:spcPct val="35000"/>
                    </a:spcAft>
                    <a:defRPr/>
                  </a:pPr>
                  <a:r>
                    <a:rPr lang="en-US" altLang="zh-CN" sz="200" dirty="0"/>
                    <a:t>CO</a:t>
                  </a:r>
                  <a:endParaRPr lang="zh-CN" altLang="en-US" sz="200" dirty="0"/>
                </a:p>
              </p:txBody>
            </p:sp>
          </p:grpSp>
          <p:grpSp>
            <p:nvGrpSpPr>
              <p:cNvPr id="18" name="组合 35"/>
              <p:cNvGrpSpPr>
                <a:grpSpLocks noChangeAspect="1"/>
              </p:cNvGrpSpPr>
              <p:nvPr/>
            </p:nvGrpSpPr>
            <p:grpSpPr bwMode="auto">
              <a:xfrm>
                <a:off x="1063572" y="4097905"/>
                <a:ext cx="168480" cy="183271"/>
                <a:chOff x="2540496" y="3048518"/>
                <a:chExt cx="1015007" cy="1015007"/>
              </a:xfrm>
              <a:scene3d>
                <a:camera prst="orthographicFront">
                  <a:rot lat="0" lon="0" rev="0"/>
                </a:camera>
                <a:lightRig rig="contrasting" dir="t">
                  <a:rot lat="0" lon="0" rev="1200000"/>
                </a:lightRig>
              </a:scene3d>
            </p:grpSpPr>
            <p:sp>
              <p:nvSpPr>
                <p:cNvPr id="78" name="椭圆 77"/>
                <p:cNvSpPr/>
                <p:nvPr/>
              </p:nvSpPr>
              <p:spPr>
                <a:xfrm>
                  <a:off x="2540496" y="3048518"/>
                  <a:ext cx="1015007" cy="1015007"/>
                </a:xfrm>
                <a:prstGeom prst="ellipse">
                  <a:avLst/>
                </a:prstGeom>
                <a:solidFill>
                  <a:srgbClr val="99CCFF"/>
                </a:solidFill>
                <a:sp3d contourW="19050" prstMaterial="metal">
                  <a:bevelT w="88900" h="203200"/>
                  <a:bevelB w="165100" h="254000"/>
                </a:sp3d>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sp>
            <p:sp>
              <p:nvSpPr>
                <p:cNvPr id="79" name="椭圆 4"/>
                <p:cNvSpPr/>
                <p:nvPr/>
              </p:nvSpPr>
              <p:spPr>
                <a:xfrm>
                  <a:off x="2689140" y="3197162"/>
                  <a:ext cx="717719" cy="717719"/>
                </a:xfrm>
                <a:prstGeom prst="rect">
                  <a:avLst/>
                </a:prstGeom>
                <a:sp3d/>
              </p:spPr>
              <p:style>
                <a:lnRef idx="0">
                  <a:scrgbClr r="0" g="0" b="0"/>
                </a:lnRef>
                <a:fillRef idx="0">
                  <a:scrgbClr r="0" g="0" b="0"/>
                </a:fillRef>
                <a:effectRef idx="0">
                  <a:scrgbClr r="0" g="0" b="0"/>
                </a:effectRef>
                <a:fontRef idx="minor">
                  <a:schemeClr val="lt1"/>
                </a:fontRef>
              </p:style>
              <p:txBody>
                <a:bodyPr lIns="31750" tIns="31750" rIns="31750" bIns="31750" spcCol="1270" anchor="ctr"/>
                <a:lstStyle/>
                <a:p>
                  <a:pPr algn="ctr" defTabSz="1111250" eaLnBrk="1" hangingPunct="1">
                    <a:lnSpc>
                      <a:spcPct val="90000"/>
                    </a:lnSpc>
                    <a:spcAft>
                      <a:spcPct val="35000"/>
                    </a:spcAft>
                    <a:defRPr/>
                  </a:pPr>
                  <a:r>
                    <a:rPr lang="en-US" altLang="zh-CN" sz="100" dirty="0"/>
                    <a:t>HC</a:t>
                  </a:r>
                  <a:endParaRPr lang="zh-CN" altLang="en-US" sz="100" dirty="0"/>
                </a:p>
              </p:txBody>
            </p:sp>
          </p:grpSp>
          <p:grpSp>
            <p:nvGrpSpPr>
              <p:cNvPr id="19" name="组合 38"/>
              <p:cNvGrpSpPr>
                <a:grpSpLocks noChangeAspect="1"/>
              </p:cNvGrpSpPr>
              <p:nvPr/>
            </p:nvGrpSpPr>
            <p:grpSpPr bwMode="auto">
              <a:xfrm>
                <a:off x="311324" y="4097905"/>
                <a:ext cx="168480" cy="183271"/>
                <a:chOff x="2540496" y="3048518"/>
                <a:chExt cx="1015007" cy="1015007"/>
              </a:xfrm>
              <a:scene3d>
                <a:camera prst="orthographicFront">
                  <a:rot lat="0" lon="0" rev="0"/>
                </a:camera>
                <a:lightRig rig="contrasting" dir="t">
                  <a:rot lat="0" lon="0" rev="1200000"/>
                </a:lightRig>
              </a:scene3d>
            </p:grpSpPr>
            <p:sp>
              <p:nvSpPr>
                <p:cNvPr id="76" name="椭圆 75"/>
                <p:cNvSpPr/>
                <p:nvPr/>
              </p:nvSpPr>
              <p:spPr>
                <a:xfrm>
                  <a:off x="2540496" y="3048518"/>
                  <a:ext cx="1015007" cy="1015007"/>
                </a:xfrm>
                <a:prstGeom prst="ellipse">
                  <a:avLst/>
                </a:prstGeom>
                <a:solidFill>
                  <a:srgbClr val="99CCFF"/>
                </a:solidFill>
                <a:sp3d contourW="19050" prstMaterial="metal">
                  <a:bevelT w="88900" h="203200"/>
                  <a:bevelB w="165100" h="254000"/>
                </a:sp3d>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sp>
            <p:sp>
              <p:nvSpPr>
                <p:cNvPr id="77" name="椭圆 4"/>
                <p:cNvSpPr/>
                <p:nvPr/>
              </p:nvSpPr>
              <p:spPr>
                <a:xfrm>
                  <a:off x="2689140" y="3197162"/>
                  <a:ext cx="717719" cy="717719"/>
                </a:xfrm>
                <a:prstGeom prst="rect">
                  <a:avLst/>
                </a:prstGeom>
                <a:sp3d/>
              </p:spPr>
              <p:style>
                <a:lnRef idx="0">
                  <a:scrgbClr r="0" g="0" b="0"/>
                </a:lnRef>
                <a:fillRef idx="0">
                  <a:scrgbClr r="0" g="0" b="0"/>
                </a:fillRef>
                <a:effectRef idx="0">
                  <a:scrgbClr r="0" g="0" b="0"/>
                </a:effectRef>
                <a:fontRef idx="minor">
                  <a:schemeClr val="lt1"/>
                </a:fontRef>
              </p:style>
              <p:txBody>
                <a:bodyPr lIns="31750" tIns="31750" rIns="31750" bIns="31750" spcCol="1270" anchor="ctr"/>
                <a:lstStyle/>
                <a:p>
                  <a:pPr algn="ctr" defTabSz="1111250" eaLnBrk="1" hangingPunct="1">
                    <a:lnSpc>
                      <a:spcPct val="90000"/>
                    </a:lnSpc>
                    <a:spcAft>
                      <a:spcPct val="35000"/>
                    </a:spcAft>
                    <a:defRPr/>
                  </a:pPr>
                  <a:r>
                    <a:rPr lang="en-US" altLang="zh-CN" sz="100" dirty="0"/>
                    <a:t>HC</a:t>
                  </a:r>
                  <a:endParaRPr lang="zh-CN" altLang="en-US" sz="100" dirty="0"/>
                </a:p>
              </p:txBody>
            </p:sp>
          </p:grpSp>
          <p:grpSp>
            <p:nvGrpSpPr>
              <p:cNvPr id="20" name="组合 41"/>
              <p:cNvGrpSpPr>
                <a:grpSpLocks noChangeAspect="1"/>
              </p:cNvGrpSpPr>
              <p:nvPr/>
            </p:nvGrpSpPr>
            <p:grpSpPr bwMode="auto">
              <a:xfrm>
                <a:off x="766026" y="4040304"/>
                <a:ext cx="168480" cy="183271"/>
                <a:chOff x="2540496" y="3048518"/>
                <a:chExt cx="1015007" cy="1015007"/>
              </a:xfrm>
              <a:scene3d>
                <a:camera prst="orthographicFront">
                  <a:rot lat="0" lon="0" rev="0"/>
                </a:camera>
                <a:lightRig rig="contrasting" dir="t">
                  <a:rot lat="0" lon="0" rev="1200000"/>
                </a:lightRig>
              </a:scene3d>
            </p:grpSpPr>
            <p:sp>
              <p:nvSpPr>
                <p:cNvPr id="74" name="椭圆 73"/>
                <p:cNvSpPr/>
                <p:nvPr/>
              </p:nvSpPr>
              <p:spPr>
                <a:xfrm>
                  <a:off x="2540496" y="3048518"/>
                  <a:ext cx="1015007" cy="1015007"/>
                </a:xfrm>
                <a:prstGeom prst="ellipse">
                  <a:avLst/>
                </a:prstGeom>
                <a:solidFill>
                  <a:srgbClr val="99CCFF"/>
                </a:solidFill>
                <a:sp3d contourW="19050" prstMaterial="metal">
                  <a:bevelT w="88900" h="203200"/>
                  <a:bevelB w="165100" h="254000"/>
                </a:sp3d>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sp>
            <p:sp>
              <p:nvSpPr>
                <p:cNvPr id="75" name="椭圆 4"/>
                <p:cNvSpPr/>
                <p:nvPr/>
              </p:nvSpPr>
              <p:spPr>
                <a:xfrm>
                  <a:off x="2689140" y="3197162"/>
                  <a:ext cx="717719" cy="717719"/>
                </a:xfrm>
                <a:prstGeom prst="rect">
                  <a:avLst/>
                </a:prstGeom>
                <a:sp3d/>
              </p:spPr>
              <p:style>
                <a:lnRef idx="0">
                  <a:scrgbClr r="0" g="0" b="0"/>
                </a:lnRef>
                <a:fillRef idx="0">
                  <a:scrgbClr r="0" g="0" b="0"/>
                </a:fillRef>
                <a:effectRef idx="0">
                  <a:scrgbClr r="0" g="0" b="0"/>
                </a:effectRef>
                <a:fontRef idx="minor">
                  <a:schemeClr val="lt1"/>
                </a:fontRef>
              </p:style>
              <p:txBody>
                <a:bodyPr lIns="31750" tIns="31750" rIns="31750" bIns="31750" spcCol="1270" anchor="ctr"/>
                <a:lstStyle/>
                <a:p>
                  <a:pPr algn="ctr" defTabSz="1111250" eaLnBrk="1" hangingPunct="1">
                    <a:lnSpc>
                      <a:spcPct val="90000"/>
                    </a:lnSpc>
                    <a:spcAft>
                      <a:spcPct val="35000"/>
                    </a:spcAft>
                    <a:defRPr/>
                  </a:pPr>
                  <a:r>
                    <a:rPr lang="en-US" altLang="zh-CN" sz="100" dirty="0"/>
                    <a:t>HC</a:t>
                  </a:r>
                  <a:endParaRPr lang="zh-CN" altLang="en-US" sz="100" dirty="0"/>
                </a:p>
              </p:txBody>
            </p:sp>
          </p:grpSp>
          <p:sp>
            <p:nvSpPr>
              <p:cNvPr id="21" name="椭圆 20"/>
              <p:cNvSpPr>
                <a:spLocks noChangeAspect="1"/>
              </p:cNvSpPr>
              <p:nvPr/>
            </p:nvSpPr>
            <p:spPr bwMode="auto">
              <a:xfrm>
                <a:off x="896406" y="3734234"/>
                <a:ext cx="168480" cy="183271"/>
              </a:xfrm>
              <a:prstGeom prst="ellipse">
                <a:avLst/>
              </a:pr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22" name="椭圆 21"/>
              <p:cNvSpPr>
                <a:spLocks noChangeAspect="1"/>
              </p:cNvSpPr>
              <p:nvPr/>
            </p:nvSpPr>
            <p:spPr bwMode="auto">
              <a:xfrm>
                <a:off x="142844" y="3914634"/>
                <a:ext cx="168480" cy="183271"/>
              </a:xfrm>
              <a:prstGeom prst="ellipse">
                <a:avLst/>
              </a:pr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23" name="椭圆 22"/>
              <p:cNvSpPr>
                <a:spLocks noChangeAspect="1"/>
              </p:cNvSpPr>
              <p:nvPr/>
            </p:nvSpPr>
            <p:spPr bwMode="auto">
              <a:xfrm>
                <a:off x="550957" y="4097916"/>
                <a:ext cx="168480" cy="183271"/>
              </a:xfrm>
              <a:prstGeom prst="ellipse">
                <a:avLst/>
              </a:pr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sp>
          <p:grpSp>
            <p:nvGrpSpPr>
              <p:cNvPr id="24" name="组合 52"/>
              <p:cNvGrpSpPr/>
              <p:nvPr/>
            </p:nvGrpSpPr>
            <p:grpSpPr bwMode="auto">
              <a:xfrm>
                <a:off x="383792" y="4279756"/>
                <a:ext cx="167165" cy="183271"/>
                <a:chOff x="1857394" y="1285888"/>
                <a:chExt cx="946546" cy="946546"/>
              </a:xfrm>
              <a:scene3d>
                <a:camera prst="orthographicFront">
                  <a:rot lat="0" lon="0" rev="0"/>
                </a:camera>
                <a:lightRig rig="contrasting" dir="t">
                  <a:rot lat="0" lon="0" rev="1200000"/>
                </a:lightRig>
              </a:scene3d>
            </p:grpSpPr>
            <p:sp>
              <p:nvSpPr>
                <p:cNvPr id="72" name="椭圆 71"/>
                <p:cNvSpPr/>
                <p:nvPr/>
              </p:nvSpPr>
              <p:spPr>
                <a:xfrm>
                  <a:off x="1857394" y="1285888"/>
                  <a:ext cx="946546" cy="946546"/>
                </a:xfrm>
                <a:prstGeom prst="ellipse">
                  <a:avLst/>
                </a:prstGeom>
                <a:solidFill>
                  <a:srgbClr val="CC00CC"/>
                </a:solidFill>
                <a:sp3d contourW="19050" prstMaterial="metal">
                  <a:bevelT w="88900" h="203200"/>
                  <a:bevelB w="165100" h="254000"/>
                </a:sp3d>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sp>
            <p:sp>
              <p:nvSpPr>
                <p:cNvPr id="73" name="椭圆 4"/>
                <p:cNvSpPr/>
                <p:nvPr/>
              </p:nvSpPr>
              <p:spPr>
                <a:xfrm>
                  <a:off x="1996013" y="1424506"/>
                  <a:ext cx="669308" cy="669310"/>
                </a:xfrm>
                <a:prstGeom prst="rect">
                  <a:avLst/>
                </a:prstGeom>
                <a:sp3d/>
              </p:spPr>
              <p:style>
                <a:lnRef idx="0">
                  <a:scrgbClr r="0" g="0" b="0"/>
                </a:lnRef>
                <a:fillRef idx="0">
                  <a:scrgbClr r="0" g="0" b="0"/>
                </a:fillRef>
                <a:effectRef idx="0">
                  <a:scrgbClr r="0" g="0" b="0"/>
                </a:effectRef>
                <a:fontRef idx="minor">
                  <a:schemeClr val="lt1"/>
                </a:fontRef>
              </p:style>
              <p:txBody>
                <a:bodyPr lIns="29210" tIns="29210" rIns="29210" bIns="29210" spcCol="1270" anchor="ctr"/>
                <a:lstStyle/>
                <a:p>
                  <a:pPr algn="ctr" defTabSz="1022350" eaLnBrk="1" hangingPunct="1">
                    <a:lnSpc>
                      <a:spcPct val="90000"/>
                    </a:lnSpc>
                    <a:spcAft>
                      <a:spcPct val="35000"/>
                    </a:spcAft>
                    <a:defRPr/>
                  </a:pPr>
                  <a:r>
                    <a:rPr lang="en-US" altLang="zh-CN" sz="400" dirty="0" err="1"/>
                    <a:t>NOx</a:t>
                  </a:r>
                  <a:endParaRPr lang="zh-CN" altLang="en-US" sz="400" dirty="0"/>
                </a:p>
              </p:txBody>
            </p:sp>
          </p:grpSp>
          <p:grpSp>
            <p:nvGrpSpPr>
              <p:cNvPr id="25" name="组合 55"/>
              <p:cNvGrpSpPr/>
              <p:nvPr/>
            </p:nvGrpSpPr>
            <p:grpSpPr bwMode="auto">
              <a:xfrm>
                <a:off x="645656" y="3823713"/>
                <a:ext cx="167165" cy="183271"/>
                <a:chOff x="1857394" y="1285888"/>
                <a:chExt cx="946546" cy="946546"/>
              </a:xfrm>
              <a:scene3d>
                <a:camera prst="orthographicFront">
                  <a:rot lat="0" lon="0" rev="0"/>
                </a:camera>
                <a:lightRig rig="contrasting" dir="t">
                  <a:rot lat="0" lon="0" rev="1200000"/>
                </a:lightRig>
              </a:scene3d>
            </p:grpSpPr>
            <p:sp>
              <p:nvSpPr>
                <p:cNvPr id="70" name="椭圆 69"/>
                <p:cNvSpPr/>
                <p:nvPr/>
              </p:nvSpPr>
              <p:spPr>
                <a:xfrm>
                  <a:off x="1857394" y="1285888"/>
                  <a:ext cx="946546" cy="946546"/>
                </a:xfrm>
                <a:prstGeom prst="ellipse">
                  <a:avLst/>
                </a:prstGeom>
                <a:solidFill>
                  <a:srgbClr val="CC00CC"/>
                </a:solidFill>
                <a:sp3d contourW="19050" prstMaterial="metal">
                  <a:bevelT w="88900" h="203200"/>
                  <a:bevelB w="165100" h="254000"/>
                </a:sp3d>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sp>
            <p:sp>
              <p:nvSpPr>
                <p:cNvPr id="71" name="椭圆 4"/>
                <p:cNvSpPr/>
                <p:nvPr/>
              </p:nvSpPr>
              <p:spPr>
                <a:xfrm>
                  <a:off x="1996013" y="1424506"/>
                  <a:ext cx="669308" cy="669310"/>
                </a:xfrm>
                <a:prstGeom prst="rect">
                  <a:avLst/>
                </a:prstGeom>
                <a:sp3d/>
              </p:spPr>
              <p:style>
                <a:lnRef idx="0">
                  <a:scrgbClr r="0" g="0" b="0"/>
                </a:lnRef>
                <a:fillRef idx="0">
                  <a:scrgbClr r="0" g="0" b="0"/>
                </a:fillRef>
                <a:effectRef idx="0">
                  <a:scrgbClr r="0" g="0" b="0"/>
                </a:effectRef>
                <a:fontRef idx="minor">
                  <a:schemeClr val="lt1"/>
                </a:fontRef>
              </p:style>
              <p:txBody>
                <a:bodyPr lIns="29210" tIns="29210" rIns="29210" bIns="29210" spcCol="1270" anchor="ctr"/>
                <a:lstStyle/>
                <a:p>
                  <a:pPr algn="ctr" defTabSz="1022350" eaLnBrk="1" hangingPunct="1">
                    <a:lnSpc>
                      <a:spcPct val="90000"/>
                    </a:lnSpc>
                    <a:spcAft>
                      <a:spcPct val="35000"/>
                    </a:spcAft>
                    <a:defRPr/>
                  </a:pPr>
                  <a:r>
                    <a:rPr lang="en-US" altLang="zh-CN" sz="400" dirty="0" err="1"/>
                    <a:t>NOx</a:t>
                  </a:r>
                  <a:endParaRPr lang="zh-CN" altLang="en-US" sz="400" dirty="0"/>
                </a:p>
              </p:txBody>
            </p:sp>
          </p:grpSp>
          <p:sp>
            <p:nvSpPr>
              <p:cNvPr id="26" name="椭圆 25"/>
              <p:cNvSpPr>
                <a:spLocks noChangeAspect="1"/>
              </p:cNvSpPr>
              <p:nvPr/>
            </p:nvSpPr>
            <p:spPr bwMode="auto">
              <a:xfrm>
                <a:off x="3486059" y="4006995"/>
                <a:ext cx="168480" cy="183271"/>
              </a:xfrm>
              <a:prstGeom prst="ellipse">
                <a:avLst/>
              </a:pr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sp>
          <p:grpSp>
            <p:nvGrpSpPr>
              <p:cNvPr id="27" name="组合 116"/>
              <p:cNvGrpSpPr/>
              <p:nvPr/>
            </p:nvGrpSpPr>
            <p:grpSpPr bwMode="auto">
              <a:xfrm>
                <a:off x="3629048" y="4188826"/>
                <a:ext cx="167165" cy="183271"/>
                <a:chOff x="1857394" y="1285888"/>
                <a:chExt cx="946546" cy="946546"/>
              </a:xfrm>
              <a:scene3d>
                <a:camera prst="orthographicFront">
                  <a:rot lat="0" lon="0" rev="0"/>
                </a:camera>
                <a:lightRig rig="contrasting" dir="t">
                  <a:rot lat="0" lon="0" rev="1200000"/>
                </a:lightRig>
              </a:scene3d>
            </p:grpSpPr>
            <p:sp>
              <p:nvSpPr>
                <p:cNvPr id="68" name="椭圆 67"/>
                <p:cNvSpPr/>
                <p:nvPr/>
              </p:nvSpPr>
              <p:spPr>
                <a:xfrm>
                  <a:off x="1857394" y="1285888"/>
                  <a:ext cx="946546" cy="946546"/>
                </a:xfrm>
                <a:prstGeom prst="ellipse">
                  <a:avLst/>
                </a:prstGeom>
                <a:solidFill>
                  <a:srgbClr val="CC00CC"/>
                </a:solidFill>
                <a:sp3d contourW="19050" prstMaterial="metal">
                  <a:bevelT w="88900" h="203200"/>
                  <a:bevelB w="165100" h="254000"/>
                </a:sp3d>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sp>
            <p:sp>
              <p:nvSpPr>
                <p:cNvPr id="69" name="椭圆 4"/>
                <p:cNvSpPr/>
                <p:nvPr/>
              </p:nvSpPr>
              <p:spPr>
                <a:xfrm>
                  <a:off x="1996013" y="1424506"/>
                  <a:ext cx="669308" cy="669310"/>
                </a:xfrm>
                <a:prstGeom prst="rect">
                  <a:avLst/>
                </a:prstGeom>
                <a:sp3d/>
              </p:spPr>
              <p:style>
                <a:lnRef idx="0">
                  <a:scrgbClr r="0" g="0" b="0"/>
                </a:lnRef>
                <a:fillRef idx="0">
                  <a:scrgbClr r="0" g="0" b="0"/>
                </a:fillRef>
                <a:effectRef idx="0">
                  <a:scrgbClr r="0" g="0" b="0"/>
                </a:effectRef>
                <a:fontRef idx="minor">
                  <a:schemeClr val="lt1"/>
                </a:fontRef>
              </p:style>
              <p:txBody>
                <a:bodyPr lIns="29210" tIns="29210" rIns="29210" bIns="29210" spcCol="1270" anchor="ctr"/>
                <a:lstStyle/>
                <a:p>
                  <a:pPr algn="ctr" defTabSz="1022350" eaLnBrk="1" hangingPunct="1">
                    <a:lnSpc>
                      <a:spcPct val="90000"/>
                    </a:lnSpc>
                    <a:spcAft>
                      <a:spcPct val="35000"/>
                    </a:spcAft>
                    <a:defRPr/>
                  </a:pPr>
                  <a:r>
                    <a:rPr lang="en-US" altLang="zh-CN" sz="400" dirty="0" err="1"/>
                    <a:t>NOx</a:t>
                  </a:r>
                  <a:endParaRPr lang="zh-CN" altLang="en-US" sz="400" dirty="0"/>
                </a:p>
              </p:txBody>
            </p:sp>
          </p:grpSp>
          <p:grpSp>
            <p:nvGrpSpPr>
              <p:cNvPr id="28" name="组合 119"/>
              <p:cNvGrpSpPr/>
              <p:nvPr/>
            </p:nvGrpSpPr>
            <p:grpSpPr bwMode="auto">
              <a:xfrm>
                <a:off x="3321120" y="4000504"/>
                <a:ext cx="167165" cy="183271"/>
                <a:chOff x="1857394" y="1285888"/>
                <a:chExt cx="946546" cy="946546"/>
              </a:xfrm>
              <a:scene3d>
                <a:camera prst="orthographicFront">
                  <a:rot lat="0" lon="0" rev="0"/>
                </a:camera>
                <a:lightRig rig="contrasting" dir="t">
                  <a:rot lat="0" lon="0" rev="1200000"/>
                </a:lightRig>
              </a:scene3d>
            </p:grpSpPr>
            <p:sp>
              <p:nvSpPr>
                <p:cNvPr id="66" name="椭圆 65"/>
                <p:cNvSpPr/>
                <p:nvPr/>
              </p:nvSpPr>
              <p:spPr>
                <a:xfrm>
                  <a:off x="1857394" y="1285888"/>
                  <a:ext cx="946546" cy="946546"/>
                </a:xfrm>
                <a:prstGeom prst="ellipse">
                  <a:avLst/>
                </a:prstGeom>
                <a:solidFill>
                  <a:srgbClr val="CC00CC"/>
                </a:solidFill>
                <a:sp3d contourW="19050" prstMaterial="metal">
                  <a:bevelT w="88900" h="203200"/>
                  <a:bevelB w="165100" h="254000"/>
                </a:sp3d>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sp>
            <p:sp>
              <p:nvSpPr>
                <p:cNvPr id="67" name="椭圆 4"/>
                <p:cNvSpPr/>
                <p:nvPr/>
              </p:nvSpPr>
              <p:spPr>
                <a:xfrm>
                  <a:off x="1996013" y="1424506"/>
                  <a:ext cx="669308" cy="669310"/>
                </a:xfrm>
                <a:prstGeom prst="rect">
                  <a:avLst/>
                </a:prstGeom>
                <a:sp3d/>
              </p:spPr>
              <p:style>
                <a:lnRef idx="0">
                  <a:scrgbClr r="0" g="0" b="0"/>
                </a:lnRef>
                <a:fillRef idx="0">
                  <a:scrgbClr r="0" g="0" b="0"/>
                </a:fillRef>
                <a:effectRef idx="0">
                  <a:scrgbClr r="0" g="0" b="0"/>
                </a:effectRef>
                <a:fontRef idx="minor">
                  <a:schemeClr val="lt1"/>
                </a:fontRef>
              </p:style>
              <p:txBody>
                <a:bodyPr lIns="29210" tIns="29210" rIns="29210" bIns="29210" spcCol="1270" anchor="ctr"/>
                <a:lstStyle/>
                <a:p>
                  <a:pPr algn="ctr" defTabSz="1022350" eaLnBrk="1" hangingPunct="1">
                    <a:lnSpc>
                      <a:spcPct val="90000"/>
                    </a:lnSpc>
                    <a:spcAft>
                      <a:spcPct val="35000"/>
                    </a:spcAft>
                    <a:defRPr/>
                  </a:pPr>
                  <a:r>
                    <a:rPr lang="en-US" altLang="zh-CN" sz="400" dirty="0" err="1"/>
                    <a:t>NOx</a:t>
                  </a:r>
                  <a:endParaRPr lang="zh-CN" altLang="en-US" sz="400" dirty="0"/>
                </a:p>
              </p:txBody>
            </p:sp>
          </p:grpSp>
          <p:sp>
            <p:nvSpPr>
              <p:cNvPr id="29" name="椭圆 28"/>
              <p:cNvSpPr>
                <a:spLocks noChangeAspect="1"/>
              </p:cNvSpPr>
              <p:nvPr/>
            </p:nvSpPr>
            <p:spPr bwMode="auto">
              <a:xfrm>
                <a:off x="3474826" y="4388737"/>
                <a:ext cx="168480" cy="183271"/>
              </a:xfrm>
              <a:prstGeom prst="ellipse">
                <a:avLst/>
              </a:pr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sp>
          <p:grpSp>
            <p:nvGrpSpPr>
              <p:cNvPr id="35880" name="组合 13"/>
              <p:cNvGrpSpPr>
                <a:grpSpLocks/>
              </p:cNvGrpSpPr>
              <p:nvPr/>
            </p:nvGrpSpPr>
            <p:grpSpPr bwMode="auto">
              <a:xfrm>
                <a:off x="6896100" y="3643313"/>
                <a:ext cx="1420813" cy="1000125"/>
                <a:chOff x="3214678" y="2285992"/>
                <a:chExt cx="2071702" cy="1370970"/>
              </a:xfrm>
            </p:grpSpPr>
            <p:sp>
              <p:nvSpPr>
                <p:cNvPr id="35902" name="流程图: 直接访问存储器 14"/>
                <p:cNvSpPr>
                  <a:spLocks noChangeArrowheads="1"/>
                </p:cNvSpPr>
                <p:nvPr/>
              </p:nvSpPr>
              <p:spPr bwMode="auto">
                <a:xfrm rot="10800000">
                  <a:off x="3214678" y="2285992"/>
                  <a:ext cx="2071702" cy="1357322"/>
                </a:xfrm>
                <a:prstGeom prst="flowChartMagneticDrum">
                  <a:avLst/>
                </a:prstGeom>
                <a:solidFill>
                  <a:srgbClr val="99CCFF"/>
                </a:solidFill>
                <a:ln w="9525" algn="ctr">
                  <a:solidFill>
                    <a:schemeClr val="tx1"/>
                  </a:solidFill>
                  <a:round/>
                  <a:headEnd/>
                  <a:tailEnd/>
                </a:ln>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ea typeface="黑体" panose="02010609060101010101" pitchFamily="49" charset="-122"/>
                  </a:endParaRPr>
                </a:p>
              </p:txBody>
            </p:sp>
            <p:pic>
              <p:nvPicPr>
                <p:cNvPr id="35903" name="Picture 5"/>
                <p:cNvPicPr>
                  <a:picLocks noChangeAspect="1" noChangeArrowheads="1"/>
                </p:cNvPicPr>
                <p:nvPr/>
              </p:nvPicPr>
              <p:blipFill>
                <a:blip r:embed="rId3" cstate="print">
                  <a:grayscl/>
                  <a:extLst>
                    <a:ext uri="{28A0092B-C50C-407E-A947-70E740481C1C}">
                      <a14:useLocalDpi xmlns:a14="http://schemas.microsoft.com/office/drawing/2010/main" val="0"/>
                    </a:ext>
                  </a:extLst>
                </a:blip>
                <a:srcRect/>
                <a:stretch>
                  <a:fillRect/>
                </a:stretch>
              </p:blipFill>
              <p:spPr bwMode="auto">
                <a:xfrm>
                  <a:off x="3214678" y="2299640"/>
                  <a:ext cx="714380" cy="1357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 name="组合 103"/>
              <p:cNvGrpSpPr/>
              <p:nvPr/>
            </p:nvGrpSpPr>
            <p:grpSpPr bwMode="auto">
              <a:xfrm>
                <a:off x="3000364" y="3822293"/>
                <a:ext cx="167165" cy="183271"/>
                <a:chOff x="1857394" y="1285888"/>
                <a:chExt cx="946546" cy="946546"/>
              </a:xfrm>
              <a:scene3d>
                <a:camera prst="orthographicFront">
                  <a:rot lat="0" lon="0" rev="0"/>
                </a:camera>
                <a:lightRig rig="contrasting" dir="t">
                  <a:rot lat="0" lon="0" rev="1200000"/>
                </a:lightRig>
              </a:scene3d>
            </p:grpSpPr>
            <p:sp>
              <p:nvSpPr>
                <p:cNvPr id="62" name="椭圆 61"/>
                <p:cNvSpPr/>
                <p:nvPr/>
              </p:nvSpPr>
              <p:spPr>
                <a:xfrm>
                  <a:off x="1857394" y="1285888"/>
                  <a:ext cx="946546" cy="946546"/>
                </a:xfrm>
                <a:prstGeom prst="ellipse">
                  <a:avLst/>
                </a:prstGeom>
                <a:solidFill>
                  <a:srgbClr val="CC00CC"/>
                </a:solidFill>
                <a:sp3d contourW="19050" prstMaterial="metal">
                  <a:bevelT w="88900" h="203200"/>
                  <a:bevelB w="165100" h="254000"/>
                </a:sp3d>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sp>
            <p:sp>
              <p:nvSpPr>
                <p:cNvPr id="63" name="椭圆 4"/>
                <p:cNvSpPr/>
                <p:nvPr/>
              </p:nvSpPr>
              <p:spPr>
                <a:xfrm>
                  <a:off x="1996013" y="1424506"/>
                  <a:ext cx="669308" cy="669310"/>
                </a:xfrm>
                <a:prstGeom prst="rect">
                  <a:avLst/>
                </a:prstGeom>
                <a:sp3d/>
              </p:spPr>
              <p:style>
                <a:lnRef idx="0">
                  <a:scrgbClr r="0" g="0" b="0"/>
                </a:lnRef>
                <a:fillRef idx="0">
                  <a:scrgbClr r="0" g="0" b="0"/>
                </a:fillRef>
                <a:effectRef idx="0">
                  <a:scrgbClr r="0" g="0" b="0"/>
                </a:effectRef>
                <a:fontRef idx="minor">
                  <a:schemeClr val="lt1"/>
                </a:fontRef>
              </p:style>
              <p:txBody>
                <a:bodyPr lIns="29210" tIns="29210" rIns="29210" bIns="29210" spcCol="1270" anchor="ctr"/>
                <a:lstStyle/>
                <a:p>
                  <a:pPr algn="ctr" defTabSz="1022350" eaLnBrk="1" hangingPunct="1">
                    <a:lnSpc>
                      <a:spcPct val="90000"/>
                    </a:lnSpc>
                    <a:spcAft>
                      <a:spcPct val="35000"/>
                    </a:spcAft>
                    <a:defRPr/>
                  </a:pPr>
                  <a:r>
                    <a:rPr lang="en-US" altLang="zh-CN" sz="400" dirty="0" err="1"/>
                    <a:t>NOx</a:t>
                  </a:r>
                  <a:endParaRPr lang="zh-CN" altLang="en-US" sz="400" dirty="0"/>
                </a:p>
              </p:txBody>
            </p:sp>
          </p:grpSp>
          <p:sp>
            <p:nvSpPr>
              <p:cNvPr id="32" name="椭圆 31"/>
              <p:cNvSpPr>
                <a:spLocks noChangeAspect="1"/>
              </p:cNvSpPr>
              <p:nvPr/>
            </p:nvSpPr>
            <p:spPr bwMode="auto">
              <a:xfrm>
                <a:off x="3106806" y="4102985"/>
                <a:ext cx="168480" cy="183271"/>
              </a:xfrm>
              <a:prstGeom prst="ellipse">
                <a:avLst/>
              </a:pr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33" name="椭圆 32"/>
              <p:cNvSpPr>
                <a:spLocks noChangeAspect="1"/>
              </p:cNvSpPr>
              <p:nvPr/>
            </p:nvSpPr>
            <p:spPr bwMode="auto">
              <a:xfrm>
                <a:off x="3260511" y="4276895"/>
                <a:ext cx="168480" cy="183271"/>
              </a:xfrm>
              <a:prstGeom prst="ellipse">
                <a:avLst/>
              </a:pr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sp>
          <p:grpSp>
            <p:nvGrpSpPr>
              <p:cNvPr id="34" name="组合 109"/>
              <p:cNvGrpSpPr/>
              <p:nvPr/>
            </p:nvGrpSpPr>
            <p:grpSpPr bwMode="auto">
              <a:xfrm>
                <a:off x="3749748" y="4000504"/>
                <a:ext cx="167165" cy="183271"/>
                <a:chOff x="1857394" y="1285888"/>
                <a:chExt cx="946546" cy="946546"/>
              </a:xfrm>
              <a:scene3d>
                <a:camera prst="orthographicFront">
                  <a:rot lat="0" lon="0" rev="0"/>
                </a:camera>
                <a:lightRig rig="contrasting" dir="t">
                  <a:rot lat="0" lon="0" rev="1200000"/>
                </a:lightRig>
              </a:scene3d>
            </p:grpSpPr>
            <p:sp>
              <p:nvSpPr>
                <p:cNvPr id="60" name="椭圆 59"/>
                <p:cNvSpPr/>
                <p:nvPr/>
              </p:nvSpPr>
              <p:spPr>
                <a:xfrm>
                  <a:off x="1857394" y="1285888"/>
                  <a:ext cx="946546" cy="946546"/>
                </a:xfrm>
                <a:prstGeom prst="ellipse">
                  <a:avLst/>
                </a:prstGeom>
                <a:solidFill>
                  <a:srgbClr val="CC00CC"/>
                </a:solidFill>
                <a:sp3d contourW="19050" prstMaterial="metal">
                  <a:bevelT w="88900" h="203200"/>
                  <a:bevelB w="165100" h="254000"/>
                </a:sp3d>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sp>
            <p:sp>
              <p:nvSpPr>
                <p:cNvPr id="61" name="椭圆 4"/>
                <p:cNvSpPr/>
                <p:nvPr/>
              </p:nvSpPr>
              <p:spPr>
                <a:xfrm>
                  <a:off x="1996013" y="1424506"/>
                  <a:ext cx="669308" cy="669310"/>
                </a:xfrm>
                <a:prstGeom prst="rect">
                  <a:avLst/>
                </a:prstGeom>
                <a:sp3d/>
              </p:spPr>
              <p:style>
                <a:lnRef idx="0">
                  <a:scrgbClr r="0" g="0" b="0"/>
                </a:lnRef>
                <a:fillRef idx="0">
                  <a:scrgbClr r="0" g="0" b="0"/>
                </a:fillRef>
                <a:effectRef idx="0">
                  <a:scrgbClr r="0" g="0" b="0"/>
                </a:effectRef>
                <a:fontRef idx="minor">
                  <a:schemeClr val="lt1"/>
                </a:fontRef>
              </p:style>
              <p:txBody>
                <a:bodyPr lIns="29210" tIns="29210" rIns="29210" bIns="29210" spcCol="1270" anchor="ctr"/>
                <a:lstStyle/>
                <a:p>
                  <a:pPr algn="ctr" defTabSz="1022350" eaLnBrk="1" hangingPunct="1">
                    <a:lnSpc>
                      <a:spcPct val="90000"/>
                    </a:lnSpc>
                    <a:spcAft>
                      <a:spcPct val="35000"/>
                    </a:spcAft>
                    <a:defRPr/>
                  </a:pPr>
                  <a:r>
                    <a:rPr lang="en-US" altLang="zh-CN" sz="400" dirty="0" err="1"/>
                    <a:t>NOx</a:t>
                  </a:r>
                  <a:endParaRPr lang="zh-CN" altLang="en-US" sz="400" dirty="0"/>
                </a:p>
              </p:txBody>
            </p:sp>
          </p:grpSp>
          <p:grpSp>
            <p:nvGrpSpPr>
              <p:cNvPr id="35" name="组合 112"/>
              <p:cNvGrpSpPr/>
              <p:nvPr/>
            </p:nvGrpSpPr>
            <p:grpSpPr bwMode="auto">
              <a:xfrm>
                <a:off x="2928926" y="4317299"/>
                <a:ext cx="167165" cy="183271"/>
                <a:chOff x="1857394" y="1285888"/>
                <a:chExt cx="946546" cy="946546"/>
              </a:xfrm>
              <a:scene3d>
                <a:camera prst="orthographicFront">
                  <a:rot lat="0" lon="0" rev="0"/>
                </a:camera>
                <a:lightRig rig="contrasting" dir="t">
                  <a:rot lat="0" lon="0" rev="1200000"/>
                </a:lightRig>
              </a:scene3d>
            </p:grpSpPr>
            <p:sp>
              <p:nvSpPr>
                <p:cNvPr id="58" name="椭圆 57"/>
                <p:cNvSpPr/>
                <p:nvPr/>
              </p:nvSpPr>
              <p:spPr>
                <a:xfrm>
                  <a:off x="1857394" y="1285888"/>
                  <a:ext cx="946546" cy="946546"/>
                </a:xfrm>
                <a:prstGeom prst="ellipse">
                  <a:avLst/>
                </a:prstGeom>
                <a:solidFill>
                  <a:srgbClr val="CC00CC"/>
                </a:solidFill>
                <a:sp3d contourW="19050" prstMaterial="metal">
                  <a:bevelT w="88900" h="203200"/>
                  <a:bevelB w="165100" h="254000"/>
                </a:sp3d>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sp>
            <p:sp>
              <p:nvSpPr>
                <p:cNvPr id="59" name="椭圆 4"/>
                <p:cNvSpPr/>
                <p:nvPr/>
              </p:nvSpPr>
              <p:spPr>
                <a:xfrm>
                  <a:off x="1996013" y="1424506"/>
                  <a:ext cx="669308" cy="669310"/>
                </a:xfrm>
                <a:prstGeom prst="rect">
                  <a:avLst/>
                </a:prstGeom>
                <a:sp3d/>
              </p:spPr>
              <p:style>
                <a:lnRef idx="0">
                  <a:scrgbClr r="0" g="0" b="0"/>
                </a:lnRef>
                <a:fillRef idx="0">
                  <a:scrgbClr r="0" g="0" b="0"/>
                </a:fillRef>
                <a:effectRef idx="0">
                  <a:scrgbClr r="0" g="0" b="0"/>
                </a:effectRef>
                <a:fontRef idx="minor">
                  <a:schemeClr val="lt1"/>
                </a:fontRef>
              </p:style>
              <p:txBody>
                <a:bodyPr lIns="29210" tIns="29210" rIns="29210" bIns="29210" spcCol="1270" anchor="ctr"/>
                <a:lstStyle/>
                <a:p>
                  <a:pPr algn="ctr" defTabSz="1022350" eaLnBrk="1" hangingPunct="1">
                    <a:lnSpc>
                      <a:spcPct val="90000"/>
                    </a:lnSpc>
                    <a:spcAft>
                      <a:spcPct val="35000"/>
                    </a:spcAft>
                    <a:defRPr/>
                  </a:pPr>
                  <a:r>
                    <a:rPr lang="en-US" altLang="zh-CN" sz="400" dirty="0" err="1"/>
                    <a:t>NOx</a:t>
                  </a:r>
                  <a:endParaRPr lang="zh-CN" altLang="en-US" sz="400" dirty="0"/>
                </a:p>
              </p:txBody>
            </p:sp>
          </p:grpSp>
          <p:sp>
            <p:nvSpPr>
              <p:cNvPr id="36" name="椭圆 35"/>
              <p:cNvSpPr>
                <a:spLocks noChangeAspect="1"/>
              </p:cNvSpPr>
              <p:nvPr/>
            </p:nvSpPr>
            <p:spPr bwMode="auto">
              <a:xfrm>
                <a:off x="3689140" y="3714752"/>
                <a:ext cx="168480" cy="183271"/>
              </a:xfrm>
              <a:prstGeom prst="ellipse">
                <a:avLst/>
              </a:pr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sp>
          <p:grpSp>
            <p:nvGrpSpPr>
              <p:cNvPr id="35893" name="组合 82"/>
              <p:cNvGrpSpPr>
                <a:grpSpLocks/>
              </p:cNvGrpSpPr>
              <p:nvPr/>
            </p:nvGrpSpPr>
            <p:grpSpPr bwMode="auto">
              <a:xfrm>
                <a:off x="6597650" y="2714625"/>
                <a:ext cx="1928813" cy="1214438"/>
                <a:chOff x="4000500" y="2714625"/>
                <a:chExt cx="1928813" cy="1214438"/>
              </a:xfrm>
            </p:grpSpPr>
            <p:sp>
              <p:nvSpPr>
                <p:cNvPr id="56" name="圆角矩形 55"/>
                <p:cNvSpPr/>
                <p:nvPr/>
              </p:nvSpPr>
              <p:spPr bwMode="auto">
                <a:xfrm>
                  <a:off x="4358381" y="2714626"/>
                  <a:ext cx="1571425" cy="785812"/>
                </a:xfrm>
                <a:prstGeom prst="roundRect">
                  <a:avLst/>
                </a:prstGeom>
                <a:solidFill>
                  <a:schemeClr val="accent5">
                    <a:lumMod val="60000"/>
                    <a:lumOff val="40000"/>
                  </a:schemeClr>
                </a:solidFill>
                <a:ln>
                  <a:solidFill>
                    <a:schemeClr val="accent5">
                      <a:lumMod val="75000"/>
                    </a:schemeClr>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a:lstStyle/>
                <a:p>
                  <a:pPr eaLnBrk="1" hangingPunct="1">
                    <a:defRPr/>
                  </a:pPr>
                  <a:r>
                    <a:rPr lang="zh-CN" altLang="en-US" sz="2000" dirty="0">
                      <a:solidFill>
                        <a:srgbClr val="C00000"/>
                      </a:solidFill>
                      <a:latin typeface="+mj-ea"/>
                      <a:ea typeface="+mj-ea"/>
                      <a:cs typeface="Times New Roman" pitchFamily="18" charset="0"/>
                    </a:rPr>
                    <a:t>尿素</a:t>
                  </a:r>
                  <a:r>
                    <a:rPr lang="en-US" altLang="zh-CN" sz="2000" dirty="0">
                      <a:solidFill>
                        <a:srgbClr val="C00000"/>
                      </a:solidFill>
                      <a:latin typeface="+mj-ea"/>
                      <a:ea typeface="+mj-ea"/>
                      <a:cs typeface="Times New Roman" pitchFamily="18" charset="0"/>
                    </a:rPr>
                    <a:t>(</a:t>
                  </a:r>
                  <a:r>
                    <a:rPr lang="zh-CN" altLang="en-US" sz="2000" dirty="0">
                      <a:solidFill>
                        <a:srgbClr val="C00000"/>
                      </a:solidFill>
                      <a:latin typeface="+mj-ea"/>
                      <a:ea typeface="+mj-ea"/>
                      <a:cs typeface="Times New Roman" pitchFamily="18" charset="0"/>
                    </a:rPr>
                    <a:t>氨</a:t>
                  </a:r>
                  <a:r>
                    <a:rPr lang="en-US" altLang="zh-CN" sz="2000" dirty="0">
                      <a:solidFill>
                        <a:srgbClr val="C00000"/>
                      </a:solidFill>
                      <a:latin typeface="+mj-ea"/>
                      <a:ea typeface="+mj-ea"/>
                      <a:cs typeface="Times New Roman" pitchFamily="18" charset="0"/>
                    </a:rPr>
                    <a:t>)</a:t>
                  </a:r>
                  <a:r>
                    <a:rPr lang="zh-CN" altLang="en-US" sz="2000" dirty="0">
                      <a:solidFill>
                        <a:srgbClr val="C00000"/>
                      </a:solidFill>
                      <a:latin typeface="+mj-ea"/>
                      <a:ea typeface="+mj-ea"/>
                      <a:cs typeface="Times New Roman" pitchFamily="18" charset="0"/>
                    </a:rPr>
                    <a:t>喷射系统</a:t>
                  </a:r>
                  <a:endParaRPr lang="zh-CN" altLang="en-US" sz="2000" dirty="0">
                    <a:solidFill>
                      <a:srgbClr val="C00000"/>
                    </a:solidFill>
                    <a:latin typeface="+mj-ea"/>
                    <a:ea typeface="+mj-ea"/>
                  </a:endParaRPr>
                </a:p>
              </p:txBody>
            </p:sp>
            <p:sp>
              <p:nvSpPr>
                <p:cNvPr id="35901" name="左弧形箭头 89"/>
                <p:cNvSpPr>
                  <a:spLocks noChangeArrowheads="1"/>
                </p:cNvSpPr>
                <p:nvPr/>
              </p:nvSpPr>
              <p:spPr bwMode="auto">
                <a:xfrm>
                  <a:off x="4000500" y="3071813"/>
                  <a:ext cx="357188" cy="857250"/>
                </a:xfrm>
                <a:prstGeom prst="curvedRightArrow">
                  <a:avLst>
                    <a:gd name="adj1" fmla="val 25000"/>
                    <a:gd name="adj2" fmla="val 50000"/>
                    <a:gd name="adj3" fmla="val 25000"/>
                  </a:avLst>
                </a:prstGeom>
                <a:solidFill>
                  <a:schemeClr val="accent1"/>
                </a:solidFill>
                <a:ln w="9525" algn="ctr">
                  <a:solidFill>
                    <a:schemeClr val="tx1"/>
                  </a:solidFill>
                  <a:round/>
                  <a:headEnd/>
                  <a:tailEnd/>
                </a:ln>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ea typeface="黑体" panose="02010609060101010101" pitchFamily="49" charset="-122"/>
                  </a:endParaRPr>
                </a:p>
              </p:txBody>
            </p:sp>
          </p:grpSp>
          <p:grpSp>
            <p:nvGrpSpPr>
              <p:cNvPr id="38" name="组合 103"/>
              <p:cNvGrpSpPr/>
              <p:nvPr/>
            </p:nvGrpSpPr>
            <p:grpSpPr bwMode="auto">
              <a:xfrm>
                <a:off x="6476537" y="4174423"/>
                <a:ext cx="167165" cy="183271"/>
                <a:chOff x="1857394" y="1285888"/>
                <a:chExt cx="946546" cy="946546"/>
              </a:xfrm>
              <a:scene3d>
                <a:camera prst="orthographicFront">
                  <a:rot lat="0" lon="0" rev="0"/>
                </a:camera>
                <a:lightRig rig="contrasting" dir="t">
                  <a:rot lat="0" lon="0" rev="1200000"/>
                </a:lightRig>
              </a:scene3d>
            </p:grpSpPr>
            <p:sp>
              <p:nvSpPr>
                <p:cNvPr id="54" name="椭圆 53"/>
                <p:cNvSpPr/>
                <p:nvPr/>
              </p:nvSpPr>
              <p:spPr>
                <a:xfrm>
                  <a:off x="1857394" y="1285888"/>
                  <a:ext cx="946546" cy="946546"/>
                </a:xfrm>
                <a:prstGeom prst="ellipse">
                  <a:avLst/>
                </a:prstGeom>
                <a:solidFill>
                  <a:srgbClr val="CC00CC"/>
                </a:solidFill>
                <a:sp3d contourW="19050" prstMaterial="metal">
                  <a:bevelT w="88900" h="203200"/>
                  <a:bevelB w="165100" h="254000"/>
                </a:sp3d>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sp>
            <p:sp>
              <p:nvSpPr>
                <p:cNvPr id="55" name="椭圆 4"/>
                <p:cNvSpPr/>
                <p:nvPr/>
              </p:nvSpPr>
              <p:spPr>
                <a:xfrm>
                  <a:off x="1996013" y="1424506"/>
                  <a:ext cx="669308" cy="669310"/>
                </a:xfrm>
                <a:prstGeom prst="rect">
                  <a:avLst/>
                </a:prstGeom>
                <a:sp3d/>
              </p:spPr>
              <p:style>
                <a:lnRef idx="0">
                  <a:scrgbClr r="0" g="0" b="0"/>
                </a:lnRef>
                <a:fillRef idx="0">
                  <a:scrgbClr r="0" g="0" b="0"/>
                </a:fillRef>
                <a:effectRef idx="0">
                  <a:scrgbClr r="0" g="0" b="0"/>
                </a:effectRef>
                <a:fontRef idx="minor">
                  <a:schemeClr val="lt1"/>
                </a:fontRef>
              </p:style>
              <p:txBody>
                <a:bodyPr lIns="29210" tIns="29210" rIns="29210" bIns="29210" spcCol="1270" anchor="ctr"/>
                <a:lstStyle/>
                <a:p>
                  <a:pPr algn="ctr" defTabSz="1022350" eaLnBrk="1" hangingPunct="1">
                    <a:lnSpc>
                      <a:spcPct val="90000"/>
                    </a:lnSpc>
                    <a:spcAft>
                      <a:spcPct val="35000"/>
                    </a:spcAft>
                    <a:defRPr/>
                  </a:pPr>
                  <a:r>
                    <a:rPr lang="en-US" altLang="zh-CN" sz="400" dirty="0" err="1"/>
                    <a:t>NOx</a:t>
                  </a:r>
                  <a:endParaRPr lang="zh-CN" altLang="en-US" sz="400" dirty="0"/>
                </a:p>
              </p:txBody>
            </p:sp>
          </p:grpSp>
          <p:grpSp>
            <p:nvGrpSpPr>
              <p:cNvPr id="39" name="组合 109"/>
              <p:cNvGrpSpPr/>
              <p:nvPr/>
            </p:nvGrpSpPr>
            <p:grpSpPr bwMode="auto">
              <a:xfrm>
                <a:off x="5690719" y="4214818"/>
                <a:ext cx="167165" cy="183271"/>
                <a:chOff x="1857394" y="1285888"/>
                <a:chExt cx="946546" cy="946546"/>
              </a:xfrm>
              <a:scene3d>
                <a:camera prst="orthographicFront">
                  <a:rot lat="0" lon="0" rev="0"/>
                </a:camera>
                <a:lightRig rig="contrasting" dir="t">
                  <a:rot lat="0" lon="0" rev="1200000"/>
                </a:lightRig>
              </a:scene3d>
            </p:grpSpPr>
            <p:sp>
              <p:nvSpPr>
                <p:cNvPr id="52" name="椭圆 51"/>
                <p:cNvSpPr/>
                <p:nvPr/>
              </p:nvSpPr>
              <p:spPr>
                <a:xfrm>
                  <a:off x="1857394" y="1285888"/>
                  <a:ext cx="946546" cy="946546"/>
                </a:xfrm>
                <a:prstGeom prst="ellipse">
                  <a:avLst/>
                </a:prstGeom>
                <a:solidFill>
                  <a:srgbClr val="CC00CC"/>
                </a:solidFill>
                <a:sp3d contourW="19050" prstMaterial="metal">
                  <a:bevelT w="88900" h="203200"/>
                  <a:bevelB w="165100" h="254000"/>
                </a:sp3d>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sp>
            <p:sp>
              <p:nvSpPr>
                <p:cNvPr id="53" name="椭圆 4"/>
                <p:cNvSpPr/>
                <p:nvPr/>
              </p:nvSpPr>
              <p:spPr>
                <a:xfrm>
                  <a:off x="1996013" y="1424506"/>
                  <a:ext cx="669308" cy="669310"/>
                </a:xfrm>
                <a:prstGeom prst="rect">
                  <a:avLst/>
                </a:prstGeom>
                <a:sp3d/>
              </p:spPr>
              <p:style>
                <a:lnRef idx="0">
                  <a:scrgbClr r="0" g="0" b="0"/>
                </a:lnRef>
                <a:fillRef idx="0">
                  <a:scrgbClr r="0" g="0" b="0"/>
                </a:fillRef>
                <a:effectRef idx="0">
                  <a:scrgbClr r="0" g="0" b="0"/>
                </a:effectRef>
                <a:fontRef idx="minor">
                  <a:schemeClr val="lt1"/>
                </a:fontRef>
              </p:style>
              <p:txBody>
                <a:bodyPr lIns="29210" tIns="29210" rIns="29210" bIns="29210" spcCol="1270" anchor="ctr"/>
                <a:lstStyle/>
                <a:p>
                  <a:pPr algn="ctr" defTabSz="1022350" eaLnBrk="1" hangingPunct="1">
                    <a:lnSpc>
                      <a:spcPct val="90000"/>
                    </a:lnSpc>
                    <a:spcAft>
                      <a:spcPct val="35000"/>
                    </a:spcAft>
                    <a:defRPr/>
                  </a:pPr>
                  <a:r>
                    <a:rPr lang="en-US" altLang="zh-CN" sz="400" dirty="0" err="1"/>
                    <a:t>NOx</a:t>
                  </a:r>
                  <a:endParaRPr lang="zh-CN" altLang="en-US" sz="400" dirty="0"/>
                </a:p>
              </p:txBody>
            </p:sp>
          </p:grpSp>
          <p:grpSp>
            <p:nvGrpSpPr>
              <p:cNvPr id="40" name="组合 112"/>
              <p:cNvGrpSpPr/>
              <p:nvPr/>
            </p:nvGrpSpPr>
            <p:grpSpPr bwMode="auto">
              <a:xfrm>
                <a:off x="5905033" y="3750087"/>
                <a:ext cx="167165" cy="183271"/>
                <a:chOff x="1857394" y="1285888"/>
                <a:chExt cx="946546" cy="946546"/>
              </a:xfrm>
              <a:scene3d>
                <a:camera prst="orthographicFront">
                  <a:rot lat="0" lon="0" rev="0"/>
                </a:camera>
                <a:lightRig rig="contrasting" dir="t">
                  <a:rot lat="0" lon="0" rev="1200000"/>
                </a:lightRig>
              </a:scene3d>
            </p:grpSpPr>
            <p:sp>
              <p:nvSpPr>
                <p:cNvPr id="50" name="椭圆 49"/>
                <p:cNvSpPr/>
                <p:nvPr/>
              </p:nvSpPr>
              <p:spPr>
                <a:xfrm>
                  <a:off x="1857394" y="1285888"/>
                  <a:ext cx="946546" cy="946546"/>
                </a:xfrm>
                <a:prstGeom prst="ellipse">
                  <a:avLst/>
                </a:prstGeom>
                <a:solidFill>
                  <a:srgbClr val="CC00CC"/>
                </a:solidFill>
                <a:sp3d contourW="19050" prstMaterial="metal">
                  <a:bevelT w="88900" h="203200"/>
                  <a:bevelB w="165100" h="254000"/>
                </a:sp3d>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sp>
            <p:sp>
              <p:nvSpPr>
                <p:cNvPr id="51" name="椭圆 4"/>
                <p:cNvSpPr/>
                <p:nvPr/>
              </p:nvSpPr>
              <p:spPr>
                <a:xfrm>
                  <a:off x="1996013" y="1424506"/>
                  <a:ext cx="669308" cy="669310"/>
                </a:xfrm>
                <a:prstGeom prst="rect">
                  <a:avLst/>
                </a:prstGeom>
                <a:sp3d/>
              </p:spPr>
              <p:style>
                <a:lnRef idx="0">
                  <a:scrgbClr r="0" g="0" b="0"/>
                </a:lnRef>
                <a:fillRef idx="0">
                  <a:scrgbClr r="0" g="0" b="0"/>
                </a:fillRef>
                <a:effectRef idx="0">
                  <a:scrgbClr r="0" g="0" b="0"/>
                </a:effectRef>
                <a:fontRef idx="minor">
                  <a:schemeClr val="lt1"/>
                </a:fontRef>
              </p:style>
              <p:txBody>
                <a:bodyPr lIns="29210" tIns="29210" rIns="29210" bIns="29210" spcCol="1270" anchor="ctr"/>
                <a:lstStyle/>
                <a:p>
                  <a:pPr algn="ctr" defTabSz="1022350" eaLnBrk="1" hangingPunct="1">
                    <a:lnSpc>
                      <a:spcPct val="90000"/>
                    </a:lnSpc>
                    <a:spcAft>
                      <a:spcPct val="35000"/>
                    </a:spcAft>
                    <a:defRPr/>
                  </a:pPr>
                  <a:r>
                    <a:rPr lang="en-US" altLang="zh-CN" sz="400" dirty="0" err="1"/>
                    <a:t>NOx</a:t>
                  </a:r>
                  <a:endParaRPr lang="zh-CN" altLang="en-US" sz="400" dirty="0"/>
                </a:p>
              </p:txBody>
            </p:sp>
          </p:grpSp>
          <p:grpSp>
            <p:nvGrpSpPr>
              <p:cNvPr id="41" name="组合 116"/>
              <p:cNvGrpSpPr/>
              <p:nvPr/>
            </p:nvGrpSpPr>
            <p:grpSpPr bwMode="auto">
              <a:xfrm>
                <a:off x="6129378" y="4233685"/>
                <a:ext cx="167165" cy="183271"/>
                <a:chOff x="1857394" y="1285888"/>
                <a:chExt cx="946546" cy="946546"/>
              </a:xfrm>
              <a:scene3d>
                <a:camera prst="orthographicFront">
                  <a:rot lat="0" lon="0" rev="0"/>
                </a:camera>
                <a:lightRig rig="contrasting" dir="t">
                  <a:rot lat="0" lon="0" rev="1200000"/>
                </a:lightRig>
              </a:scene3d>
            </p:grpSpPr>
            <p:sp>
              <p:nvSpPr>
                <p:cNvPr id="48" name="椭圆 47"/>
                <p:cNvSpPr/>
                <p:nvPr/>
              </p:nvSpPr>
              <p:spPr>
                <a:xfrm>
                  <a:off x="1857394" y="1285888"/>
                  <a:ext cx="946546" cy="946546"/>
                </a:xfrm>
                <a:prstGeom prst="ellipse">
                  <a:avLst/>
                </a:prstGeom>
                <a:solidFill>
                  <a:srgbClr val="CC00CC"/>
                </a:solidFill>
                <a:sp3d contourW="19050" prstMaterial="metal">
                  <a:bevelT w="88900" h="203200"/>
                  <a:bevelB w="165100" h="254000"/>
                </a:sp3d>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sp>
            <p:sp>
              <p:nvSpPr>
                <p:cNvPr id="49" name="椭圆 4"/>
                <p:cNvSpPr/>
                <p:nvPr/>
              </p:nvSpPr>
              <p:spPr>
                <a:xfrm>
                  <a:off x="1996013" y="1424506"/>
                  <a:ext cx="669308" cy="669310"/>
                </a:xfrm>
                <a:prstGeom prst="rect">
                  <a:avLst/>
                </a:prstGeom>
                <a:sp3d/>
              </p:spPr>
              <p:style>
                <a:lnRef idx="0">
                  <a:scrgbClr r="0" g="0" b="0"/>
                </a:lnRef>
                <a:fillRef idx="0">
                  <a:scrgbClr r="0" g="0" b="0"/>
                </a:fillRef>
                <a:effectRef idx="0">
                  <a:scrgbClr r="0" g="0" b="0"/>
                </a:effectRef>
                <a:fontRef idx="minor">
                  <a:schemeClr val="lt1"/>
                </a:fontRef>
              </p:style>
              <p:txBody>
                <a:bodyPr lIns="29210" tIns="29210" rIns="29210" bIns="29210" spcCol="1270" anchor="ctr"/>
                <a:lstStyle/>
                <a:p>
                  <a:pPr algn="ctr" defTabSz="1022350" eaLnBrk="1" hangingPunct="1">
                    <a:lnSpc>
                      <a:spcPct val="90000"/>
                    </a:lnSpc>
                    <a:spcAft>
                      <a:spcPct val="35000"/>
                    </a:spcAft>
                    <a:defRPr/>
                  </a:pPr>
                  <a:r>
                    <a:rPr lang="en-US" altLang="zh-CN" sz="400" dirty="0" err="1"/>
                    <a:t>NOx</a:t>
                  </a:r>
                  <a:endParaRPr lang="zh-CN" altLang="en-US" sz="400" dirty="0"/>
                </a:p>
              </p:txBody>
            </p:sp>
          </p:grpSp>
          <p:grpSp>
            <p:nvGrpSpPr>
              <p:cNvPr id="42" name="组合 103"/>
              <p:cNvGrpSpPr/>
              <p:nvPr/>
            </p:nvGrpSpPr>
            <p:grpSpPr bwMode="auto">
              <a:xfrm>
                <a:off x="5905033" y="4031547"/>
                <a:ext cx="167165" cy="183271"/>
                <a:chOff x="1857394" y="1285888"/>
                <a:chExt cx="946546" cy="946546"/>
              </a:xfrm>
              <a:scene3d>
                <a:camera prst="orthographicFront">
                  <a:rot lat="0" lon="0" rev="0"/>
                </a:camera>
                <a:lightRig rig="contrasting" dir="t">
                  <a:rot lat="0" lon="0" rev="1200000"/>
                </a:lightRig>
              </a:scene3d>
            </p:grpSpPr>
            <p:sp>
              <p:nvSpPr>
                <p:cNvPr id="46" name="椭圆 45"/>
                <p:cNvSpPr/>
                <p:nvPr/>
              </p:nvSpPr>
              <p:spPr>
                <a:xfrm>
                  <a:off x="1857394" y="1285888"/>
                  <a:ext cx="946546" cy="946546"/>
                </a:xfrm>
                <a:prstGeom prst="ellipse">
                  <a:avLst/>
                </a:prstGeom>
                <a:solidFill>
                  <a:srgbClr val="CC00CC"/>
                </a:solidFill>
                <a:sp3d contourW="19050" prstMaterial="metal">
                  <a:bevelT w="88900" h="203200"/>
                  <a:bevelB w="165100" h="254000"/>
                </a:sp3d>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sp>
            <p:sp>
              <p:nvSpPr>
                <p:cNvPr id="47" name="椭圆 4"/>
                <p:cNvSpPr/>
                <p:nvPr/>
              </p:nvSpPr>
              <p:spPr>
                <a:xfrm>
                  <a:off x="1996013" y="1424506"/>
                  <a:ext cx="669308" cy="669310"/>
                </a:xfrm>
                <a:prstGeom prst="rect">
                  <a:avLst/>
                </a:prstGeom>
                <a:sp3d/>
              </p:spPr>
              <p:style>
                <a:lnRef idx="0">
                  <a:scrgbClr r="0" g="0" b="0"/>
                </a:lnRef>
                <a:fillRef idx="0">
                  <a:scrgbClr r="0" g="0" b="0"/>
                </a:fillRef>
                <a:effectRef idx="0">
                  <a:scrgbClr r="0" g="0" b="0"/>
                </a:effectRef>
                <a:fontRef idx="minor">
                  <a:schemeClr val="lt1"/>
                </a:fontRef>
              </p:style>
              <p:txBody>
                <a:bodyPr lIns="29210" tIns="29210" rIns="29210" bIns="29210" spcCol="1270" anchor="ctr"/>
                <a:lstStyle/>
                <a:p>
                  <a:pPr algn="ctr" defTabSz="1022350" eaLnBrk="1" hangingPunct="1">
                    <a:lnSpc>
                      <a:spcPct val="90000"/>
                    </a:lnSpc>
                    <a:spcAft>
                      <a:spcPct val="35000"/>
                    </a:spcAft>
                    <a:defRPr/>
                  </a:pPr>
                  <a:r>
                    <a:rPr lang="en-US" altLang="zh-CN" sz="400" dirty="0" err="1"/>
                    <a:t>NOx</a:t>
                  </a:r>
                  <a:endParaRPr lang="zh-CN" altLang="en-US" sz="400" dirty="0"/>
                </a:p>
              </p:txBody>
            </p:sp>
          </p:grpSp>
          <p:grpSp>
            <p:nvGrpSpPr>
              <p:cNvPr id="43" name="组合 112"/>
              <p:cNvGrpSpPr/>
              <p:nvPr/>
            </p:nvGrpSpPr>
            <p:grpSpPr bwMode="auto">
              <a:xfrm>
                <a:off x="6333661" y="3902487"/>
                <a:ext cx="167165" cy="183271"/>
                <a:chOff x="1857394" y="1285888"/>
                <a:chExt cx="946546" cy="946546"/>
              </a:xfrm>
              <a:scene3d>
                <a:camera prst="orthographicFront">
                  <a:rot lat="0" lon="0" rev="0"/>
                </a:camera>
                <a:lightRig rig="contrasting" dir="t">
                  <a:rot lat="0" lon="0" rev="1200000"/>
                </a:lightRig>
              </a:scene3d>
            </p:grpSpPr>
            <p:sp>
              <p:nvSpPr>
                <p:cNvPr id="44" name="椭圆 43"/>
                <p:cNvSpPr/>
                <p:nvPr/>
              </p:nvSpPr>
              <p:spPr>
                <a:xfrm>
                  <a:off x="1857394" y="1285888"/>
                  <a:ext cx="946546" cy="946546"/>
                </a:xfrm>
                <a:prstGeom prst="ellipse">
                  <a:avLst/>
                </a:prstGeom>
                <a:solidFill>
                  <a:srgbClr val="CC00CC"/>
                </a:solidFill>
                <a:sp3d contourW="19050" prstMaterial="metal">
                  <a:bevelT w="88900" h="203200"/>
                  <a:bevelB w="165100" h="254000"/>
                </a:sp3d>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sp>
            <p:sp>
              <p:nvSpPr>
                <p:cNvPr id="45" name="椭圆 4"/>
                <p:cNvSpPr/>
                <p:nvPr/>
              </p:nvSpPr>
              <p:spPr>
                <a:xfrm>
                  <a:off x="1996013" y="1424506"/>
                  <a:ext cx="669308" cy="669310"/>
                </a:xfrm>
                <a:prstGeom prst="rect">
                  <a:avLst/>
                </a:prstGeom>
                <a:sp3d/>
              </p:spPr>
              <p:style>
                <a:lnRef idx="0">
                  <a:scrgbClr r="0" g="0" b="0"/>
                </a:lnRef>
                <a:fillRef idx="0">
                  <a:scrgbClr r="0" g="0" b="0"/>
                </a:fillRef>
                <a:effectRef idx="0">
                  <a:scrgbClr r="0" g="0" b="0"/>
                </a:effectRef>
                <a:fontRef idx="minor">
                  <a:schemeClr val="lt1"/>
                </a:fontRef>
              </p:style>
              <p:txBody>
                <a:bodyPr lIns="29210" tIns="29210" rIns="29210" bIns="29210" spcCol="1270" anchor="ctr"/>
                <a:lstStyle/>
                <a:p>
                  <a:pPr algn="ctr" defTabSz="1022350" eaLnBrk="1" hangingPunct="1">
                    <a:lnSpc>
                      <a:spcPct val="90000"/>
                    </a:lnSpc>
                    <a:spcAft>
                      <a:spcPct val="35000"/>
                    </a:spcAft>
                    <a:defRPr/>
                  </a:pPr>
                  <a:r>
                    <a:rPr lang="en-US" altLang="zh-CN" sz="400" dirty="0" err="1"/>
                    <a:t>NOx</a:t>
                  </a:r>
                  <a:endParaRPr lang="zh-CN" altLang="en-US" sz="400" dirty="0"/>
                </a:p>
              </p:txBody>
            </p:sp>
          </p:grpSp>
        </p:grpSp>
      </p:grpSp>
    </p:spTree>
  </p:cSld>
  <p:clrMapOvr>
    <a:masterClrMapping/>
  </p:clrMapOvr>
  <p:transition spd="slow">
    <p:strips/>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body" idx="1"/>
          </p:nvPr>
        </p:nvSpPr>
        <p:spPr>
          <a:xfrm>
            <a:off x="395288" y="1412875"/>
            <a:ext cx="8229600" cy="4411663"/>
          </a:xfrm>
        </p:spPr>
        <p:txBody>
          <a:bodyPr/>
          <a:lstStyle/>
          <a:p>
            <a:pPr eaLnBrk="1" hangingPunct="1">
              <a:lnSpc>
                <a:spcPct val="150000"/>
              </a:lnSpc>
            </a:pPr>
            <a:r>
              <a:rPr lang="zh-CN" altLang="en-US" sz="2600" dirty="0" smtClean="0">
                <a:latin typeface="黑体" panose="02010609060101010101" pitchFamily="49" charset="-122"/>
                <a:ea typeface="黑体" panose="02010609060101010101" pitchFamily="49" charset="-122"/>
              </a:rPr>
              <a:t>世界上超过</a:t>
            </a:r>
            <a:r>
              <a:rPr lang="en-US" altLang="zh-CN" sz="2600" dirty="0" smtClean="0">
                <a:latin typeface="黑体" panose="02010609060101010101" pitchFamily="49" charset="-122"/>
                <a:ea typeface="黑体" panose="02010609060101010101" pitchFamily="49" charset="-122"/>
              </a:rPr>
              <a:t>90</a:t>
            </a:r>
            <a:r>
              <a:rPr lang="zh-CN" altLang="en-US" sz="2600" dirty="0" smtClean="0">
                <a:latin typeface="黑体" panose="02010609060101010101" pitchFamily="49" charset="-122"/>
                <a:ea typeface="黑体" panose="02010609060101010101" pitchFamily="49" charset="-122"/>
              </a:rPr>
              <a:t>％的化学品的生产都与催化有关。</a:t>
            </a:r>
          </a:p>
          <a:p>
            <a:pPr eaLnBrk="1" hangingPunct="1">
              <a:lnSpc>
                <a:spcPct val="150000"/>
              </a:lnSpc>
            </a:pPr>
            <a:r>
              <a:rPr lang="zh-CN" altLang="en-US" sz="2600" dirty="0" smtClean="0">
                <a:latin typeface="黑体" panose="02010609060101010101" pitchFamily="49" charset="-122"/>
                <a:ea typeface="黑体" panose="02010609060101010101" pitchFamily="49" charset="-122"/>
              </a:rPr>
              <a:t>利用催化技术每年所产生的收入超过</a:t>
            </a:r>
            <a:r>
              <a:rPr lang="en-US" altLang="zh-CN" sz="2600" b="1" dirty="0" smtClean="0">
                <a:solidFill>
                  <a:srgbClr val="FF0000"/>
                </a:solidFill>
                <a:latin typeface="黑体" panose="02010609060101010101" pitchFamily="49" charset="-122"/>
                <a:ea typeface="黑体" panose="02010609060101010101" pitchFamily="49" charset="-122"/>
              </a:rPr>
              <a:t>1</a:t>
            </a:r>
            <a:r>
              <a:rPr lang="zh-CN" altLang="en-US" sz="2600" b="1" dirty="0" smtClean="0">
                <a:solidFill>
                  <a:srgbClr val="FF0000"/>
                </a:solidFill>
                <a:latin typeface="黑体" panose="02010609060101010101" pitchFamily="49" charset="-122"/>
                <a:ea typeface="黑体" panose="02010609060101010101" pitchFamily="49" charset="-122"/>
              </a:rPr>
              <a:t>万亿</a:t>
            </a:r>
            <a:r>
              <a:rPr lang="zh-CN" altLang="en-US" sz="2600" dirty="0" smtClean="0">
                <a:latin typeface="黑体" panose="02010609060101010101" pitchFamily="49" charset="-122"/>
                <a:ea typeface="黑体" panose="02010609060101010101" pitchFamily="49" charset="-122"/>
              </a:rPr>
              <a:t>美元，而催化剂的制备成本约为</a:t>
            </a:r>
            <a:r>
              <a:rPr lang="zh-CN" altLang="en-US" sz="2600" b="1" dirty="0" smtClean="0">
                <a:solidFill>
                  <a:srgbClr val="FF0000"/>
                </a:solidFill>
                <a:latin typeface="黑体" panose="02010609060101010101" pitchFamily="49" charset="-122"/>
                <a:ea typeface="黑体" panose="02010609060101010101" pitchFamily="49" charset="-122"/>
              </a:rPr>
              <a:t>几十亿</a:t>
            </a:r>
            <a:r>
              <a:rPr lang="zh-CN" altLang="en-US" sz="2600" dirty="0" smtClean="0">
                <a:latin typeface="黑体" panose="02010609060101010101" pitchFamily="49" charset="-122"/>
                <a:ea typeface="黑体" panose="02010609060101010101" pitchFamily="49" charset="-122"/>
              </a:rPr>
              <a:t>美元。因此催化剂的成本在产品的成本中占约</a:t>
            </a:r>
            <a:r>
              <a:rPr lang="en-US" altLang="zh-CN" sz="2600" b="1" dirty="0" smtClean="0">
                <a:solidFill>
                  <a:srgbClr val="FF0000"/>
                </a:solidFill>
                <a:latin typeface="黑体" panose="02010609060101010101" pitchFamily="49" charset="-122"/>
                <a:ea typeface="黑体" panose="02010609060101010101" pitchFamily="49" charset="-122"/>
              </a:rPr>
              <a:t>0.1%</a:t>
            </a:r>
            <a:r>
              <a:rPr lang="zh-CN" altLang="en-US" sz="2600" dirty="0" smtClean="0">
                <a:latin typeface="黑体" panose="02010609060101010101" pitchFamily="49" charset="-122"/>
                <a:ea typeface="黑体" panose="02010609060101010101" pitchFamily="49" charset="-122"/>
              </a:rPr>
              <a:t>。</a:t>
            </a:r>
          </a:p>
          <a:p>
            <a:pPr eaLnBrk="1" hangingPunct="1"/>
            <a:endParaRPr lang="zh-CN" altLang="en-US" sz="2600" dirty="0" smtClean="0">
              <a:latin typeface="Times New Roman" panose="02020603050405020304" pitchFamily="18" charset="0"/>
            </a:endParaRPr>
          </a:p>
          <a:p>
            <a:pPr eaLnBrk="1" hangingPunct="1"/>
            <a:endParaRPr lang="zh-CN" altLang="en-US" sz="2600" dirty="0" smtClean="0">
              <a:latin typeface="Times New Roman" panose="02020603050405020304" pitchFamily="18" charset="0"/>
            </a:endParaRPr>
          </a:p>
          <a:p>
            <a:pPr eaLnBrk="1" hangingPunct="1"/>
            <a:endParaRPr lang="en-US" altLang="zh-CN" sz="2600" dirty="0" smtClean="0"/>
          </a:p>
        </p:txBody>
      </p:sp>
      <p:sp>
        <p:nvSpPr>
          <p:cNvPr id="36867" name="Rectangle 3"/>
          <p:cNvSpPr>
            <a:spLocks noGrp="1" noChangeArrowheads="1"/>
          </p:cNvSpPr>
          <p:nvPr>
            <p:ph type="title"/>
          </p:nvPr>
        </p:nvSpPr>
        <p:spPr>
          <a:xfrm>
            <a:off x="468313" y="333375"/>
            <a:ext cx="7543800" cy="790575"/>
          </a:xfrm>
          <a:noFill/>
        </p:spPr>
        <p:txBody>
          <a:bodyPr/>
          <a:lstStyle/>
          <a:p>
            <a:pPr eaLnBrk="1" hangingPunct="1"/>
            <a:r>
              <a:rPr lang="en-US" altLang="zh-CN" smtClean="0"/>
              <a:t>§1</a:t>
            </a:r>
            <a:r>
              <a:rPr lang="zh-CN" altLang="en-US" smtClean="0"/>
              <a:t>－</a:t>
            </a:r>
            <a:r>
              <a:rPr lang="en-US" altLang="zh-CN" smtClean="0"/>
              <a:t>3  </a:t>
            </a:r>
            <a:r>
              <a:rPr lang="zh-CN" altLang="en-US" smtClean="0"/>
              <a:t>催化的重要性</a:t>
            </a:r>
          </a:p>
        </p:txBody>
      </p:sp>
      <p:sp>
        <p:nvSpPr>
          <p:cNvPr id="36868" name="Line 4"/>
          <p:cNvSpPr>
            <a:spLocks noChangeShapeType="1"/>
          </p:cNvSpPr>
          <p:nvPr/>
        </p:nvSpPr>
        <p:spPr bwMode="auto">
          <a:xfrm>
            <a:off x="539750" y="1125538"/>
            <a:ext cx="5905500" cy="0"/>
          </a:xfrm>
          <a:prstGeom prst="line">
            <a:avLst/>
          </a:prstGeom>
          <a:noFill/>
          <a:ln w="38100" cmpd="dbl">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spd="slow">
    <p:strips/>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ChangeArrowheads="1"/>
          </p:cNvSpPr>
          <p:nvPr>
            <p:ph type="body" idx="1"/>
          </p:nvPr>
        </p:nvSpPr>
        <p:spPr>
          <a:xfrm>
            <a:off x="457200" y="1412875"/>
            <a:ext cx="8229600" cy="4968875"/>
          </a:xfrm>
        </p:spPr>
        <p:txBody>
          <a:bodyPr/>
          <a:lstStyle/>
          <a:p>
            <a:pPr eaLnBrk="1" hangingPunct="1">
              <a:lnSpc>
                <a:spcPct val="125000"/>
              </a:lnSpc>
            </a:pPr>
            <a:r>
              <a:rPr lang="en-US" altLang="zh-CN" sz="2100" smtClean="0"/>
              <a:t>《The U. S. Chemical Industry: Technology Vision 2020》</a:t>
            </a:r>
            <a:r>
              <a:rPr lang="zh-CN" altLang="en-US" sz="2100" smtClean="0"/>
              <a:t>将</a:t>
            </a:r>
            <a:r>
              <a:rPr lang="zh-CN" altLang="en-US" sz="2100" b="1" smtClean="0">
                <a:solidFill>
                  <a:srgbClr val="0000FF"/>
                </a:solidFill>
              </a:rPr>
              <a:t>与商业产品和过程开发相关的表面与催化科学列为其发展机会之首</a:t>
            </a:r>
            <a:r>
              <a:rPr lang="zh-CN" altLang="en-US" sz="2100" smtClean="0"/>
              <a:t>；</a:t>
            </a:r>
          </a:p>
          <a:p>
            <a:pPr eaLnBrk="1" hangingPunct="1">
              <a:lnSpc>
                <a:spcPct val="125000"/>
              </a:lnSpc>
            </a:pPr>
            <a:r>
              <a:rPr lang="en-US" altLang="zh-CN" sz="2100" smtClean="0"/>
              <a:t>《European White Book on Fundamental Research in Material Science》</a:t>
            </a:r>
            <a:r>
              <a:rPr lang="zh-CN" altLang="en-US" sz="2100" smtClean="0"/>
              <a:t>也将</a:t>
            </a:r>
            <a:r>
              <a:rPr lang="zh-CN" altLang="en-US" sz="2100" b="1" smtClean="0">
                <a:solidFill>
                  <a:srgbClr val="0000FF"/>
                </a:solidFill>
              </a:rPr>
              <a:t>基于化学组成、结构预测和组合化学的催化新材料的研究建议为欧洲材料科学发展的重点方向</a:t>
            </a:r>
            <a:r>
              <a:rPr lang="zh-CN" altLang="en-US" sz="2100" smtClean="0"/>
              <a:t>；</a:t>
            </a:r>
          </a:p>
          <a:p>
            <a:pPr eaLnBrk="1" hangingPunct="1">
              <a:lnSpc>
                <a:spcPct val="125000"/>
              </a:lnSpc>
            </a:pPr>
            <a:r>
              <a:rPr lang="zh-CN" altLang="en-US" sz="2100" smtClean="0"/>
              <a:t>英国于</a:t>
            </a:r>
            <a:r>
              <a:rPr lang="en-US" altLang="zh-CN" sz="2100" smtClean="0"/>
              <a:t>1999</a:t>
            </a:r>
            <a:r>
              <a:rPr lang="zh-CN" altLang="en-US" sz="2100" smtClean="0"/>
              <a:t>～</a:t>
            </a:r>
            <a:r>
              <a:rPr lang="en-US" altLang="zh-CN" sz="2100" smtClean="0"/>
              <a:t>2000</a:t>
            </a:r>
            <a:r>
              <a:rPr lang="zh-CN" altLang="en-US" sz="2100" smtClean="0"/>
              <a:t>年组织进行科学预测活动也将</a:t>
            </a:r>
            <a:r>
              <a:rPr lang="zh-CN" altLang="en-US" sz="2100" b="1" smtClean="0">
                <a:solidFill>
                  <a:srgbClr val="0000FF"/>
                </a:solidFill>
              </a:rPr>
              <a:t>用于环境和资源可持续性发展的催化材料作为其材料科学与技术研究的重要发展机会</a:t>
            </a:r>
            <a:r>
              <a:rPr lang="zh-CN" altLang="en-US" sz="2100" smtClean="0"/>
              <a:t>。</a:t>
            </a:r>
          </a:p>
          <a:p>
            <a:pPr eaLnBrk="1" hangingPunct="1">
              <a:lnSpc>
                <a:spcPct val="125000"/>
              </a:lnSpc>
            </a:pPr>
            <a:r>
              <a:rPr lang="zh-CN" altLang="en-US" sz="2100" smtClean="0"/>
              <a:t>日本</a:t>
            </a:r>
            <a:r>
              <a:rPr lang="en-US" altLang="zh-CN" sz="2100" smtClean="0"/>
              <a:t>SCFPST</a:t>
            </a:r>
            <a:r>
              <a:rPr lang="zh-CN" altLang="en-US" sz="2100" smtClean="0"/>
              <a:t>（</a:t>
            </a:r>
            <a:r>
              <a:rPr lang="en-US" altLang="zh-CN" sz="2100" smtClean="0"/>
              <a:t>Special Coordinate Funds for Promoting Science and Technology</a:t>
            </a:r>
            <a:r>
              <a:rPr lang="zh-CN" altLang="en-US" sz="2100" smtClean="0"/>
              <a:t>）更是明确地</a:t>
            </a:r>
            <a:r>
              <a:rPr lang="zh-CN" altLang="en-US" sz="2100" b="1" smtClean="0">
                <a:solidFill>
                  <a:srgbClr val="0000FF"/>
                </a:solidFill>
              </a:rPr>
              <a:t>将发展具有梯度结构的用于能源转化的催化材料作为材料科学的优先发展领域</a:t>
            </a:r>
            <a:r>
              <a:rPr lang="zh-CN" altLang="en-US" sz="2100" smtClean="0"/>
              <a:t>。 </a:t>
            </a:r>
          </a:p>
        </p:txBody>
      </p:sp>
      <p:sp>
        <p:nvSpPr>
          <p:cNvPr id="37891" name="Rectangle 4"/>
          <p:cNvSpPr>
            <a:spLocks noGrp="1" noChangeArrowheads="1"/>
          </p:cNvSpPr>
          <p:nvPr>
            <p:ph type="title"/>
          </p:nvPr>
        </p:nvSpPr>
        <p:spPr>
          <a:xfrm>
            <a:off x="468313" y="333375"/>
            <a:ext cx="7543800" cy="790575"/>
          </a:xfrm>
          <a:noFill/>
        </p:spPr>
        <p:txBody>
          <a:bodyPr/>
          <a:lstStyle/>
          <a:p>
            <a:pPr eaLnBrk="1" hangingPunct="1"/>
            <a:r>
              <a:rPr lang="en-US" altLang="zh-CN" smtClean="0"/>
              <a:t>§1</a:t>
            </a:r>
            <a:r>
              <a:rPr lang="zh-CN" altLang="en-US" smtClean="0"/>
              <a:t>－</a:t>
            </a:r>
            <a:r>
              <a:rPr lang="en-US" altLang="zh-CN" smtClean="0"/>
              <a:t>3  </a:t>
            </a:r>
            <a:r>
              <a:rPr lang="zh-CN" altLang="en-US" smtClean="0"/>
              <a:t>催化的重要性</a:t>
            </a:r>
          </a:p>
        </p:txBody>
      </p:sp>
      <p:sp>
        <p:nvSpPr>
          <p:cNvPr id="37892" name="Line 5"/>
          <p:cNvSpPr>
            <a:spLocks noChangeShapeType="1"/>
          </p:cNvSpPr>
          <p:nvPr/>
        </p:nvSpPr>
        <p:spPr bwMode="auto">
          <a:xfrm>
            <a:off x="539750" y="1125538"/>
            <a:ext cx="5905500" cy="0"/>
          </a:xfrm>
          <a:prstGeom prst="line">
            <a:avLst/>
          </a:prstGeom>
          <a:noFill/>
          <a:ln w="38100" cmpd="dbl">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spd="slow">
    <p:strips/>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zh-CN" altLang="en-US" smtClean="0">
                <a:solidFill>
                  <a:schemeClr val="tx1"/>
                </a:solidFill>
                <a:ea typeface="黑体" panose="02010609060101010101" pitchFamily="49" charset="-122"/>
              </a:rPr>
              <a:t>第一章    概   论</a:t>
            </a:r>
          </a:p>
        </p:txBody>
      </p:sp>
      <p:sp>
        <p:nvSpPr>
          <p:cNvPr id="8195" name="Rectangle 3"/>
          <p:cNvSpPr>
            <a:spLocks noGrp="1" noChangeArrowheads="1"/>
          </p:cNvSpPr>
          <p:nvPr>
            <p:ph type="body" idx="1"/>
          </p:nvPr>
        </p:nvSpPr>
        <p:spPr>
          <a:xfrm>
            <a:off x="1182688" y="1965325"/>
            <a:ext cx="6858000" cy="2857500"/>
          </a:xfrm>
        </p:spPr>
        <p:txBody>
          <a:bodyPr/>
          <a:lstStyle/>
          <a:p>
            <a:pPr eaLnBrk="1" hangingPunct="1">
              <a:lnSpc>
                <a:spcPct val="120000"/>
              </a:lnSpc>
              <a:buFont typeface="Wingdings" panose="05000000000000000000" pitchFamily="2" charset="2"/>
              <a:buNone/>
            </a:pPr>
            <a:r>
              <a:rPr lang="en-US" altLang="zh-CN" smtClean="0">
                <a:latin typeface="黑体" panose="02010609060101010101" pitchFamily="49" charset="-122"/>
                <a:ea typeface="黑体" panose="02010609060101010101" pitchFamily="49" charset="-122"/>
              </a:rPr>
              <a:t>§1  </a:t>
            </a:r>
            <a:r>
              <a:rPr lang="zh-CN" altLang="en-US" smtClean="0">
                <a:latin typeface="黑体" panose="02010609060101010101" pitchFamily="49" charset="-122"/>
                <a:ea typeface="黑体" panose="02010609060101010101" pitchFamily="49" charset="-122"/>
              </a:rPr>
              <a:t>催化作用与催化剂</a:t>
            </a:r>
          </a:p>
          <a:p>
            <a:pPr eaLnBrk="1" hangingPunct="1">
              <a:lnSpc>
                <a:spcPct val="120000"/>
              </a:lnSpc>
              <a:buFont typeface="Wingdings" panose="05000000000000000000" pitchFamily="2" charset="2"/>
              <a:buNone/>
            </a:pPr>
            <a:r>
              <a:rPr lang="en-US" altLang="zh-CN" smtClean="0">
                <a:latin typeface="黑体" panose="02010609060101010101" pitchFamily="49" charset="-122"/>
                <a:ea typeface="黑体" panose="02010609060101010101" pitchFamily="49" charset="-122"/>
              </a:rPr>
              <a:t>§2  </a:t>
            </a:r>
            <a:r>
              <a:rPr lang="zh-CN" altLang="en-US" smtClean="0">
                <a:latin typeface="黑体" panose="02010609060101010101" pitchFamily="49" charset="-122"/>
                <a:ea typeface="黑体" panose="02010609060101010101" pitchFamily="49" charset="-122"/>
              </a:rPr>
              <a:t>催化作用原理</a:t>
            </a:r>
          </a:p>
          <a:p>
            <a:pPr algn="just" eaLnBrk="1" hangingPunct="1">
              <a:lnSpc>
                <a:spcPct val="120000"/>
              </a:lnSpc>
              <a:buFont typeface="Wingdings" panose="05000000000000000000" pitchFamily="2" charset="2"/>
              <a:buNone/>
            </a:pPr>
            <a:r>
              <a:rPr lang="en-US" altLang="zh-CN" smtClean="0">
                <a:ea typeface="黑体" panose="02010609060101010101" pitchFamily="49" charset="-122"/>
              </a:rPr>
              <a:t>§3    </a:t>
            </a:r>
            <a:r>
              <a:rPr lang="zh-CN" altLang="en-US" smtClean="0">
                <a:ea typeface="黑体" panose="02010609060101010101" pitchFamily="49" charset="-122"/>
              </a:rPr>
              <a:t>催化剂与催化反应的分类</a:t>
            </a:r>
          </a:p>
          <a:p>
            <a:pPr algn="just" eaLnBrk="1" hangingPunct="1">
              <a:lnSpc>
                <a:spcPct val="120000"/>
              </a:lnSpc>
              <a:buFont typeface="Wingdings" panose="05000000000000000000" pitchFamily="2" charset="2"/>
              <a:buNone/>
            </a:pPr>
            <a:r>
              <a:rPr lang="en-US" altLang="zh-CN" smtClean="0">
                <a:ea typeface="黑体" panose="02010609060101010101" pitchFamily="49" charset="-122"/>
              </a:rPr>
              <a:t>§4    </a:t>
            </a:r>
            <a:r>
              <a:rPr lang="zh-CN" altLang="en-US" smtClean="0">
                <a:ea typeface="黑体" panose="02010609060101010101" pitchFamily="49" charset="-122"/>
              </a:rPr>
              <a:t>催化研究中最常用的术语</a:t>
            </a:r>
          </a:p>
          <a:p>
            <a:pPr algn="just" eaLnBrk="1" hangingPunct="1">
              <a:lnSpc>
                <a:spcPct val="120000"/>
              </a:lnSpc>
              <a:buFont typeface="Wingdings" panose="05000000000000000000" pitchFamily="2" charset="2"/>
              <a:buNone/>
            </a:pPr>
            <a:endParaRPr lang="zh-CN" altLang="en-US" smtClean="0">
              <a:ea typeface="黑体" panose="02010609060101010101" pitchFamily="49" charset="-122"/>
            </a:endParaRPr>
          </a:p>
          <a:p>
            <a:pPr eaLnBrk="1" hangingPunct="1">
              <a:buFont typeface="Wingdings" panose="05000000000000000000" pitchFamily="2" charset="2"/>
              <a:buNone/>
            </a:pPr>
            <a:endParaRPr lang="en-US" altLang="zh-CN" smtClean="0">
              <a:latin typeface="黑体" panose="02010609060101010101" pitchFamily="49" charset="-122"/>
              <a:ea typeface="黑体" panose="02010609060101010101" pitchFamily="49" charset="-122"/>
            </a:endParaRPr>
          </a:p>
        </p:txBody>
      </p:sp>
      <p:sp>
        <p:nvSpPr>
          <p:cNvPr id="8196" name="Line 5"/>
          <p:cNvSpPr>
            <a:spLocks noChangeShapeType="1"/>
          </p:cNvSpPr>
          <p:nvPr/>
        </p:nvSpPr>
        <p:spPr bwMode="auto">
          <a:xfrm>
            <a:off x="395288" y="1412875"/>
            <a:ext cx="4032250" cy="0"/>
          </a:xfrm>
          <a:prstGeom prst="line">
            <a:avLst/>
          </a:prstGeom>
          <a:noFill/>
          <a:ln w="38100" cmpd="dbl">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spd="slow" advTm="8545">
    <p:strips/>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350963" y="692150"/>
            <a:ext cx="7793037" cy="742950"/>
          </a:xfrm>
        </p:spPr>
        <p:txBody>
          <a:bodyPr/>
          <a:lstStyle/>
          <a:p>
            <a:pPr eaLnBrk="1" hangingPunct="1"/>
            <a:r>
              <a:rPr lang="zh-CN" altLang="en-US" sz="3600" smtClean="0">
                <a:ea typeface="黑体" panose="02010609060101010101" pitchFamily="49" charset="-122"/>
              </a:rPr>
              <a:t>催化理论发展</a:t>
            </a:r>
          </a:p>
        </p:txBody>
      </p:sp>
      <p:sp>
        <p:nvSpPr>
          <p:cNvPr id="38915" name="Rectangle 3"/>
          <p:cNvSpPr>
            <a:spLocks noGrp="1" noChangeArrowheads="1"/>
          </p:cNvSpPr>
          <p:nvPr>
            <p:ph type="body" idx="1"/>
          </p:nvPr>
        </p:nvSpPr>
        <p:spPr>
          <a:xfrm>
            <a:off x="250825" y="1844675"/>
            <a:ext cx="8229600" cy="5576888"/>
          </a:xfrm>
        </p:spPr>
        <p:txBody>
          <a:bodyPr/>
          <a:lstStyle/>
          <a:p>
            <a:pPr marL="354013" indent="-354013" eaLnBrk="1" hangingPunct="1">
              <a:lnSpc>
                <a:spcPct val="125000"/>
              </a:lnSpc>
            </a:pPr>
            <a:r>
              <a:rPr lang="en-US" altLang="zh-CN" sz="2400" smtClean="0">
                <a:latin typeface="Times New Roman" panose="02020603050405020304" pitchFamily="18" charset="0"/>
                <a:ea typeface="黑体" panose="02010609060101010101" pitchFamily="49" charset="-122"/>
              </a:rPr>
              <a:t>1925</a:t>
            </a:r>
            <a:r>
              <a:rPr lang="zh-CN" altLang="en-US" sz="2400" smtClean="0">
                <a:latin typeface="Times New Roman" panose="02020603050405020304" pitchFamily="18" charset="0"/>
                <a:ea typeface="黑体" panose="02010609060101010101" pitchFamily="49" charset="-122"/>
              </a:rPr>
              <a:t>年，泰勒，</a:t>
            </a:r>
            <a:r>
              <a:rPr lang="zh-CN" altLang="en-US" sz="2400" u="sng" smtClean="0">
                <a:solidFill>
                  <a:schemeClr val="hlink"/>
                </a:solidFill>
                <a:latin typeface="Times New Roman" panose="02020603050405020304" pitchFamily="18" charset="0"/>
                <a:ea typeface="黑体" panose="02010609060101010101" pitchFamily="49" charset="-122"/>
              </a:rPr>
              <a:t>活性中心理论</a:t>
            </a:r>
            <a:r>
              <a:rPr lang="zh-CN" altLang="en-US" sz="2400" smtClean="0">
                <a:latin typeface="Times New Roman" panose="02020603050405020304" pitchFamily="18" charset="0"/>
                <a:ea typeface="黑体" panose="02010609060101010101" pitchFamily="49" charset="-122"/>
              </a:rPr>
              <a:t>，并不是催化剂的全部表面都有活性，而只有某些部位，如催化剂晶体的边、角、晶面结构中的缺陷等才具有活性。</a:t>
            </a:r>
          </a:p>
          <a:p>
            <a:pPr marL="354013" indent="-354013" eaLnBrk="1" hangingPunct="1">
              <a:lnSpc>
                <a:spcPct val="125000"/>
              </a:lnSpc>
            </a:pPr>
            <a:r>
              <a:rPr lang="en-US" altLang="zh-CN" sz="2400" smtClean="0">
                <a:latin typeface="Times New Roman" panose="02020603050405020304" pitchFamily="18" charset="0"/>
                <a:ea typeface="黑体" panose="02010609060101010101" pitchFamily="49" charset="-122"/>
              </a:rPr>
              <a:t>1929</a:t>
            </a:r>
            <a:r>
              <a:rPr lang="zh-CN" altLang="en-US" sz="2400" smtClean="0">
                <a:latin typeface="Times New Roman" panose="02020603050405020304" pitchFamily="18" charset="0"/>
                <a:ea typeface="黑体" panose="02010609060101010101" pitchFamily="49" charset="-122"/>
              </a:rPr>
              <a:t>年，巴兰金，</a:t>
            </a:r>
            <a:r>
              <a:rPr lang="zh-CN" altLang="en-US" sz="2400" u="sng" smtClean="0">
                <a:solidFill>
                  <a:schemeClr val="hlink"/>
                </a:solidFill>
                <a:latin typeface="Times New Roman" panose="02020603050405020304" pitchFamily="18" charset="0"/>
                <a:ea typeface="黑体" panose="02010609060101010101" pitchFamily="49" charset="-122"/>
              </a:rPr>
              <a:t>几何对应原理</a:t>
            </a:r>
            <a:r>
              <a:rPr lang="zh-CN" altLang="en-US" sz="2400" smtClean="0">
                <a:latin typeface="Times New Roman" panose="02020603050405020304" pitchFamily="18" charset="0"/>
                <a:ea typeface="黑体" panose="02010609060101010101" pitchFamily="49" charset="-122"/>
              </a:rPr>
              <a:t>：催化剂晶体的结晶格子是催化活性中心，结晶格子的结构和几何尺寸与反应分子的几何尺寸必须相对应才能发生催化现象。</a:t>
            </a:r>
          </a:p>
          <a:p>
            <a:pPr marL="354013" indent="-354013" eaLnBrk="1" hangingPunct="1">
              <a:lnSpc>
                <a:spcPct val="125000"/>
              </a:lnSpc>
            </a:pPr>
            <a:r>
              <a:rPr lang="en-US" altLang="zh-CN" sz="2400" smtClean="0">
                <a:latin typeface="Times New Roman" panose="02020603050405020304" pitchFamily="18" charset="0"/>
                <a:ea typeface="黑体" panose="02010609060101010101" pitchFamily="49" charset="-122"/>
              </a:rPr>
              <a:t>1955</a:t>
            </a:r>
            <a:r>
              <a:rPr lang="zh-CN" altLang="en-US" sz="2400" smtClean="0">
                <a:latin typeface="Times New Roman" panose="02020603050405020304" pitchFamily="18" charset="0"/>
                <a:ea typeface="黑体" panose="02010609060101010101" pitchFamily="49" charset="-122"/>
              </a:rPr>
              <a:t>年，巴兰金，</a:t>
            </a:r>
            <a:r>
              <a:rPr lang="zh-CN" altLang="en-US" sz="2400" smtClean="0">
                <a:solidFill>
                  <a:schemeClr val="hlink"/>
                </a:solidFill>
                <a:latin typeface="Times New Roman" panose="02020603050405020304" pitchFamily="18" charset="0"/>
                <a:ea typeface="黑体" panose="02010609060101010101" pitchFamily="49" charset="-122"/>
              </a:rPr>
              <a:t>能量对应原理</a:t>
            </a:r>
            <a:r>
              <a:rPr lang="zh-CN" altLang="en-US" sz="2400" smtClean="0">
                <a:latin typeface="Times New Roman" panose="02020603050405020304" pitchFamily="18" charset="0"/>
                <a:ea typeface="黑体" panose="02010609060101010101" pitchFamily="49" charset="-122"/>
              </a:rPr>
              <a:t>，反应分子与催化剂还必须有结合的能量条件。</a:t>
            </a:r>
          </a:p>
          <a:p>
            <a:pPr marL="354013" indent="-354013" eaLnBrk="1" hangingPunct="1">
              <a:lnSpc>
                <a:spcPct val="125000"/>
              </a:lnSpc>
            </a:pPr>
            <a:r>
              <a:rPr lang="en-US" altLang="zh-CN" sz="2400" smtClean="0">
                <a:latin typeface="Times New Roman" panose="02020603050405020304" pitchFamily="18" charset="0"/>
                <a:ea typeface="黑体" panose="02010609060101010101" pitchFamily="49" charset="-122"/>
              </a:rPr>
              <a:t>1939</a:t>
            </a:r>
            <a:r>
              <a:rPr lang="zh-CN" altLang="en-US" sz="2400" smtClean="0">
                <a:latin typeface="Times New Roman" panose="02020603050405020304" pitchFamily="18" charset="0"/>
                <a:ea typeface="黑体" panose="02010609060101010101" pitchFamily="49" charset="-122"/>
              </a:rPr>
              <a:t>年，柯巴捷夫，</a:t>
            </a:r>
            <a:r>
              <a:rPr lang="zh-CN" altLang="en-US" sz="2400" smtClean="0">
                <a:solidFill>
                  <a:schemeClr val="hlink"/>
                </a:solidFill>
                <a:latin typeface="Times New Roman" panose="02020603050405020304" pitchFamily="18" charset="0"/>
                <a:ea typeface="黑体" panose="02010609060101010101" pitchFamily="49" charset="-122"/>
              </a:rPr>
              <a:t>活性集团理论</a:t>
            </a:r>
            <a:r>
              <a:rPr lang="zh-CN" altLang="en-US" sz="2400" smtClean="0">
                <a:latin typeface="Times New Roman" panose="02020603050405020304" pitchFamily="18" charset="0"/>
                <a:ea typeface="黑体" panose="02010609060101010101" pitchFamily="49" charset="-122"/>
              </a:rPr>
              <a:t>，催化剂的活性中心是由催化剂表面上未形成结晶的几个原子形成的。</a:t>
            </a:r>
          </a:p>
        </p:txBody>
      </p:sp>
    </p:spTree>
  </p:cSld>
  <p:clrMapOvr>
    <a:masterClrMapping/>
  </p:clrMapOvr>
  <p:transition spd="slow">
    <p:strips/>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p:cNvSpPr>
            <a:spLocks noGrp="1" noChangeArrowheads="1"/>
          </p:cNvSpPr>
          <p:nvPr>
            <p:ph type="body" idx="1"/>
          </p:nvPr>
        </p:nvSpPr>
        <p:spPr>
          <a:xfrm>
            <a:off x="214313" y="785813"/>
            <a:ext cx="8569325" cy="5434012"/>
          </a:xfrm>
          <a:solidFill>
            <a:schemeClr val="bg1"/>
          </a:solidFill>
        </p:spPr>
        <p:txBody>
          <a:bodyPr/>
          <a:lstStyle/>
          <a:p>
            <a:pPr eaLnBrk="1" hangingPunct="1">
              <a:lnSpc>
                <a:spcPct val="120000"/>
              </a:lnSpc>
            </a:pPr>
            <a:r>
              <a:rPr lang="zh-CN" altLang="en-US" sz="2400" dirty="0" smtClean="0">
                <a:latin typeface="Times New Roman" panose="02020603050405020304" pitchFamily="18" charset="0"/>
                <a:ea typeface="黑体" panose="02010609060101010101" pitchFamily="49" charset="-122"/>
              </a:rPr>
              <a:t>鲍列斯柯夫等一直认为：</a:t>
            </a:r>
            <a:r>
              <a:rPr lang="zh-CN" altLang="en-US" sz="2400" dirty="0" smtClean="0">
                <a:solidFill>
                  <a:schemeClr val="hlink"/>
                </a:solidFill>
                <a:latin typeface="Times New Roman" panose="02020603050405020304" pitchFamily="18" charset="0"/>
                <a:ea typeface="黑体" panose="02010609060101010101" pitchFamily="49" charset="-122"/>
              </a:rPr>
              <a:t>固体的催化性质主要决定于它的化学组成，而与其制备方法无关</a:t>
            </a:r>
            <a:r>
              <a:rPr lang="zh-CN" altLang="en-US" sz="2400" dirty="0" smtClean="0">
                <a:latin typeface="Times New Roman" panose="02020603050405020304" pitchFamily="18" charset="0"/>
                <a:ea typeface="黑体" panose="02010609060101010101" pitchFamily="49" charset="-122"/>
              </a:rPr>
              <a:t>。</a:t>
            </a:r>
          </a:p>
          <a:p>
            <a:pPr eaLnBrk="1" hangingPunct="1">
              <a:lnSpc>
                <a:spcPct val="120000"/>
              </a:lnSpc>
            </a:pPr>
            <a:r>
              <a:rPr lang="en-US" altLang="zh-CN" sz="2400" dirty="0" smtClean="0">
                <a:latin typeface="Times New Roman" panose="02020603050405020304" pitchFamily="18" charset="0"/>
                <a:ea typeface="黑体" panose="02010609060101010101" pitchFamily="49" charset="-122"/>
              </a:rPr>
              <a:t>1960</a:t>
            </a:r>
            <a:r>
              <a:rPr lang="zh-CN" altLang="en-US" sz="2400" dirty="0" smtClean="0">
                <a:latin typeface="Times New Roman" panose="02020603050405020304" pitchFamily="18" charset="0"/>
                <a:ea typeface="黑体" panose="02010609060101010101" pitchFamily="49" charset="-122"/>
              </a:rPr>
              <a:t>年以来，豪费，道顿等人，倡导</a:t>
            </a:r>
            <a:r>
              <a:rPr lang="zh-CN" altLang="en-US" sz="2400" dirty="0" smtClean="0">
                <a:solidFill>
                  <a:schemeClr val="hlink"/>
                </a:solidFill>
                <a:latin typeface="Times New Roman" panose="02020603050405020304" pitchFamily="18" charset="0"/>
                <a:ea typeface="黑体" panose="02010609060101010101" pitchFamily="49" charset="-122"/>
              </a:rPr>
              <a:t>催化作用的电子理论</a:t>
            </a:r>
            <a:r>
              <a:rPr lang="zh-CN" altLang="en-US" sz="2400" dirty="0" smtClean="0">
                <a:latin typeface="Times New Roman" panose="02020603050405020304" pitchFamily="18" charset="0"/>
                <a:ea typeface="黑体" panose="02010609060101010101" pitchFamily="49" charset="-122"/>
              </a:rPr>
              <a:t>，将固体的催化性质与其电子结构联系起来，如将金属的</a:t>
            </a:r>
            <a:r>
              <a:rPr lang="en-US" altLang="zh-CN" sz="2400" dirty="0" smtClean="0">
                <a:latin typeface="Times New Roman" panose="02020603050405020304" pitchFamily="18" charset="0"/>
                <a:ea typeface="黑体" panose="02010609060101010101" pitchFamily="49" charset="-122"/>
              </a:rPr>
              <a:t>d-</a:t>
            </a:r>
            <a:r>
              <a:rPr lang="zh-CN" altLang="en-US" sz="2400" dirty="0" smtClean="0">
                <a:latin typeface="Times New Roman" panose="02020603050405020304" pitchFamily="18" charset="0"/>
                <a:ea typeface="黑体" panose="02010609060101010101" pitchFamily="49" charset="-122"/>
              </a:rPr>
              <a:t>电子特征、固体的电导率、电子逸出功与催化性质联系起来。</a:t>
            </a:r>
          </a:p>
          <a:p>
            <a:pPr eaLnBrk="1" hangingPunct="1">
              <a:lnSpc>
                <a:spcPct val="120000"/>
              </a:lnSpc>
            </a:pPr>
            <a:r>
              <a:rPr lang="en-US" altLang="zh-CN" sz="2400" dirty="0" smtClean="0">
                <a:latin typeface="Times New Roman" panose="02020603050405020304" pitchFamily="18" charset="0"/>
                <a:ea typeface="黑体" panose="02010609060101010101" pitchFamily="49" charset="-122"/>
              </a:rPr>
              <a:t>1975</a:t>
            </a:r>
            <a:r>
              <a:rPr lang="zh-CN" altLang="en-US" sz="2400" dirty="0" smtClean="0">
                <a:latin typeface="Times New Roman" panose="02020603050405020304" pitchFamily="18" charset="0"/>
                <a:ea typeface="黑体" panose="02010609060101010101" pitchFamily="49" charset="-122"/>
              </a:rPr>
              <a:t>年以来，一些物理学工作者相继提出了各种新的理论观点，都有待于进一步的发展和实验验证。</a:t>
            </a:r>
          </a:p>
          <a:p>
            <a:pPr eaLnBrk="1" hangingPunct="1">
              <a:lnSpc>
                <a:spcPct val="120000"/>
              </a:lnSpc>
            </a:pPr>
            <a:r>
              <a:rPr lang="zh-CN" altLang="en-US" sz="2400" dirty="0" smtClean="0">
                <a:latin typeface="Times New Roman" panose="02020603050405020304" pitchFamily="18" charset="0"/>
                <a:ea typeface="黑体" panose="02010609060101010101" pitchFamily="49" charset="-122"/>
              </a:rPr>
              <a:t>近来，催化工作者在配合物化学和金属有机化学的现代成就之上探讨催化剂活性中心和催化反应机理，提出</a:t>
            </a:r>
            <a:r>
              <a:rPr lang="zh-CN" altLang="en-US" sz="2400" dirty="0" smtClean="0">
                <a:solidFill>
                  <a:schemeClr val="hlink"/>
                </a:solidFill>
                <a:latin typeface="Times New Roman" panose="02020603050405020304" pitchFamily="18" charset="0"/>
                <a:ea typeface="黑体" panose="02010609060101010101" pitchFamily="49" charset="-122"/>
              </a:rPr>
              <a:t>多相催化的“表面分子模型”</a:t>
            </a:r>
            <a:r>
              <a:rPr lang="zh-CN" altLang="en-US" sz="2400" dirty="0" smtClean="0">
                <a:latin typeface="Times New Roman" panose="02020603050405020304" pitchFamily="18" charset="0"/>
                <a:ea typeface="黑体" panose="02010609060101010101" pitchFamily="49" charset="-122"/>
              </a:rPr>
              <a:t> 。</a:t>
            </a:r>
          </a:p>
        </p:txBody>
      </p:sp>
    </p:spTree>
  </p:cSld>
  <p:clrMapOvr>
    <a:masterClrMapping/>
  </p:clrMapOvr>
  <p:transition spd="slow">
    <p:strips/>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57200" y="-135923"/>
            <a:ext cx="7543800" cy="1002506"/>
          </a:xfrm>
        </p:spPr>
        <p:txBody>
          <a:bodyPr/>
          <a:lstStyle/>
          <a:p>
            <a:pPr algn="ctr"/>
            <a:r>
              <a:rPr lang="en-US" altLang="zh-CN" sz="3200" b="0" dirty="0" smtClean="0">
                <a:latin typeface="+mn-lt"/>
                <a:ea typeface="黑体" panose="02010609060101010101" pitchFamily="49" charset="-122"/>
              </a:rPr>
              <a:t>CO</a:t>
            </a:r>
            <a:r>
              <a:rPr lang="zh-CN" altLang="en-US" sz="3200" b="0" dirty="0" smtClean="0">
                <a:latin typeface="+mn-lt"/>
                <a:ea typeface="黑体" panose="02010609060101010101" pitchFamily="49" charset="-122"/>
              </a:rPr>
              <a:t>低温</a:t>
            </a:r>
            <a:r>
              <a:rPr lang="en-US" altLang="zh-CN" sz="3200" b="0" dirty="0" smtClean="0">
                <a:latin typeface="+mn-lt"/>
                <a:ea typeface="黑体" panose="02010609060101010101" pitchFamily="49" charset="-122"/>
              </a:rPr>
              <a:t>/</a:t>
            </a:r>
            <a:r>
              <a:rPr lang="zh-CN" altLang="en-US" sz="3200" b="0" dirty="0" smtClean="0">
                <a:latin typeface="+mn-lt"/>
                <a:ea typeface="黑体" panose="02010609060101010101" pitchFamily="49" charset="-122"/>
              </a:rPr>
              <a:t>常温催化氧化</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139" y="1098011"/>
            <a:ext cx="2274453" cy="1595512"/>
          </a:xfrm>
          <a:prstGeom prst="rect">
            <a:avLst/>
          </a:prstGeom>
        </p:spPr>
      </p:pic>
      <p:sp>
        <p:nvSpPr>
          <p:cNvPr id="6" name="文本框 5"/>
          <p:cNvSpPr txBox="1"/>
          <p:nvPr/>
        </p:nvSpPr>
        <p:spPr>
          <a:xfrm>
            <a:off x="1157570" y="2719229"/>
            <a:ext cx="697627" cy="400110"/>
          </a:xfrm>
          <a:prstGeom prst="rect">
            <a:avLst/>
          </a:prstGeom>
          <a:noFill/>
        </p:spPr>
        <p:txBody>
          <a:bodyPr wrap="none" rtlCol="0">
            <a:spAutoFit/>
          </a:bodyPr>
          <a:lstStyle/>
          <a:p>
            <a:r>
              <a:rPr lang="zh-CN" altLang="en-US" sz="2000" dirty="0" smtClean="0">
                <a:latin typeface="黑体" panose="02010609060101010101" pitchFamily="49" charset="-122"/>
                <a:ea typeface="黑体" panose="02010609060101010101" pitchFamily="49" charset="-122"/>
              </a:rPr>
              <a:t>黄金</a:t>
            </a:r>
            <a:endParaRPr lang="zh-CN" altLang="en-US" sz="2000" dirty="0">
              <a:latin typeface="黑体" panose="02010609060101010101" pitchFamily="49" charset="-122"/>
              <a:ea typeface="黑体" panose="02010609060101010101" pitchFamily="49" charset="-122"/>
            </a:endParaRPr>
          </a:p>
        </p:txBody>
      </p:sp>
      <p:pic>
        <p:nvPicPr>
          <p:cNvPr id="7" name="图片 6"/>
          <p:cNvPicPr/>
          <p:nvPr/>
        </p:nvPicPr>
        <p:blipFill>
          <a:blip r:embed="rId3"/>
          <a:srcRect/>
          <a:stretch>
            <a:fillRect/>
          </a:stretch>
        </p:blipFill>
        <p:spPr bwMode="auto">
          <a:xfrm>
            <a:off x="4572000" y="858960"/>
            <a:ext cx="2220595" cy="2523490"/>
          </a:xfrm>
          <a:prstGeom prst="rect">
            <a:avLst/>
          </a:prstGeom>
          <a:noFill/>
          <a:ln w="9525">
            <a:noFill/>
            <a:miter lim="800000"/>
            <a:headEnd/>
            <a:tailEnd/>
          </a:ln>
        </p:spPr>
      </p:pic>
      <p:sp>
        <p:nvSpPr>
          <p:cNvPr id="8" name="右箭头 7"/>
          <p:cNvSpPr/>
          <p:nvPr/>
        </p:nvSpPr>
        <p:spPr>
          <a:xfrm>
            <a:off x="3319071" y="1771784"/>
            <a:ext cx="576064" cy="2479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p:nvPr/>
        </p:nvPicPr>
        <p:blipFill>
          <a:blip r:embed="rId4"/>
          <a:srcRect/>
          <a:stretch>
            <a:fillRect/>
          </a:stretch>
        </p:blipFill>
        <p:spPr bwMode="auto">
          <a:xfrm>
            <a:off x="1379783" y="3382450"/>
            <a:ext cx="2957461" cy="2879783"/>
          </a:xfrm>
          <a:prstGeom prst="rect">
            <a:avLst/>
          </a:prstGeom>
          <a:noFill/>
          <a:ln w="9525">
            <a:noFill/>
            <a:miter lim="800000"/>
            <a:headEnd/>
            <a:tailEnd/>
          </a:ln>
        </p:spPr>
      </p:pic>
      <p:sp>
        <p:nvSpPr>
          <p:cNvPr id="10" name="右箭头 9"/>
          <p:cNvSpPr/>
          <p:nvPr/>
        </p:nvSpPr>
        <p:spPr>
          <a:xfrm>
            <a:off x="323528" y="4753409"/>
            <a:ext cx="576064" cy="2479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4620143" y="4745151"/>
            <a:ext cx="576064" cy="2479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p:nvPr/>
        </p:nvPicPr>
        <p:blipFill>
          <a:blip r:embed="rId5"/>
          <a:srcRect/>
          <a:stretch>
            <a:fillRect/>
          </a:stretch>
        </p:blipFill>
        <p:spPr bwMode="auto">
          <a:xfrm>
            <a:off x="5479106" y="3523715"/>
            <a:ext cx="2772943" cy="2713703"/>
          </a:xfrm>
          <a:prstGeom prst="rect">
            <a:avLst/>
          </a:prstGeom>
          <a:noFill/>
          <a:ln w="9525">
            <a:noFill/>
            <a:miter lim="800000"/>
            <a:headEnd/>
            <a:tailEnd/>
          </a:ln>
        </p:spPr>
      </p:pic>
      <p:sp>
        <p:nvSpPr>
          <p:cNvPr id="13" name="文本框 12"/>
          <p:cNvSpPr txBox="1"/>
          <p:nvPr/>
        </p:nvSpPr>
        <p:spPr>
          <a:xfrm>
            <a:off x="6684075" y="2446208"/>
            <a:ext cx="2459925" cy="584775"/>
          </a:xfrm>
          <a:prstGeom prst="rect">
            <a:avLst/>
          </a:prstGeom>
          <a:noFill/>
        </p:spPr>
        <p:txBody>
          <a:bodyPr wrap="square" rtlCol="0">
            <a:spAutoFit/>
          </a:bodyPr>
          <a:lstStyle/>
          <a:p>
            <a:r>
              <a:rPr lang="en-US" altLang="zh-CN" sz="1600" dirty="0" err="1" smtClean="0"/>
              <a:t>Haruta</a:t>
            </a:r>
            <a:r>
              <a:rPr lang="en-US" altLang="zh-CN" sz="1600" dirty="0" smtClean="0"/>
              <a:t>, et al. J. </a:t>
            </a:r>
            <a:r>
              <a:rPr lang="en-US" altLang="zh-CN" sz="1600" dirty="0" err="1" smtClean="0"/>
              <a:t>Catal</a:t>
            </a:r>
            <a:r>
              <a:rPr lang="en-US" altLang="zh-CN" sz="1600" dirty="0" smtClean="0"/>
              <a:t>., 1989, 115(2): 301-309</a:t>
            </a:r>
            <a:endParaRPr lang="zh-CN" altLang="en-US" sz="1600" dirty="0"/>
          </a:p>
        </p:txBody>
      </p:sp>
      <p:sp>
        <p:nvSpPr>
          <p:cNvPr id="14" name="文本框 13"/>
          <p:cNvSpPr txBox="1"/>
          <p:nvPr/>
        </p:nvSpPr>
        <p:spPr>
          <a:xfrm>
            <a:off x="315875" y="6419608"/>
            <a:ext cx="4576894" cy="338554"/>
          </a:xfrm>
          <a:prstGeom prst="rect">
            <a:avLst/>
          </a:prstGeom>
          <a:noFill/>
        </p:spPr>
        <p:txBody>
          <a:bodyPr wrap="none" rtlCol="0">
            <a:spAutoFit/>
          </a:bodyPr>
          <a:lstStyle/>
          <a:p>
            <a:r>
              <a:rPr lang="en-US" altLang="zh-CN" sz="1600" dirty="0" smtClean="0"/>
              <a:t>Goodman et al</a:t>
            </a:r>
            <a:r>
              <a:rPr lang="en-US" altLang="zh-CN" sz="1600" dirty="0"/>
              <a:t>., </a:t>
            </a:r>
            <a:r>
              <a:rPr lang="en-US" altLang="zh-CN" sz="1600" dirty="0" smtClean="0"/>
              <a:t>Science, 1998 (281):1647-1650</a:t>
            </a:r>
            <a:endParaRPr lang="zh-CN" altLang="en-US" sz="1600" dirty="0"/>
          </a:p>
        </p:txBody>
      </p:sp>
      <p:sp>
        <p:nvSpPr>
          <p:cNvPr id="15" name="文本框 14"/>
          <p:cNvSpPr txBox="1"/>
          <p:nvPr/>
        </p:nvSpPr>
        <p:spPr>
          <a:xfrm>
            <a:off x="4892769" y="6406130"/>
            <a:ext cx="4406976" cy="338554"/>
          </a:xfrm>
          <a:prstGeom prst="rect">
            <a:avLst/>
          </a:prstGeom>
          <a:noFill/>
        </p:spPr>
        <p:txBody>
          <a:bodyPr wrap="none" rtlCol="0">
            <a:spAutoFit/>
          </a:bodyPr>
          <a:lstStyle>
            <a:defPPr>
              <a:defRPr lang="zh-CN"/>
            </a:defPPr>
            <a:lvl1pPr>
              <a:defRPr sz="1600"/>
            </a:lvl1pPr>
          </a:lstStyle>
          <a:p>
            <a:r>
              <a:rPr lang="en-US" altLang="zh-CN" dirty="0"/>
              <a:t>Goodman et al., Science, 2004 (306): 252-255</a:t>
            </a:r>
            <a:endParaRPr lang="zh-CN" altLang="en-US" dirty="0"/>
          </a:p>
        </p:txBody>
      </p:sp>
    </p:spTree>
    <p:extLst>
      <p:ext uri="{BB962C8B-B14F-4D97-AF65-F5344CB8AC3E}">
        <p14:creationId xmlns:p14="http://schemas.microsoft.com/office/powerpoint/2010/main" val="3184812520"/>
      </p:ext>
    </p:extLst>
  </p:cSld>
  <p:clrMapOvr>
    <a:masterClrMapping/>
  </p:clrMapOvr>
  <p:transition spd="slow">
    <p:strips/>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a:xfrm>
            <a:off x="457200" y="122238"/>
            <a:ext cx="7543800" cy="663575"/>
          </a:xfrm>
        </p:spPr>
        <p:txBody>
          <a:bodyPr/>
          <a:lstStyle/>
          <a:p>
            <a:pPr algn="ctr"/>
            <a:r>
              <a:rPr lang="en-US" altLang="zh-CN" dirty="0" smtClean="0"/>
              <a:t>CO</a:t>
            </a:r>
            <a:r>
              <a:rPr lang="zh-CN" altLang="en-US" dirty="0" smtClean="0"/>
              <a:t>低温</a:t>
            </a:r>
            <a:r>
              <a:rPr lang="en-US" altLang="zh-CN" dirty="0" smtClean="0"/>
              <a:t>/</a:t>
            </a:r>
            <a:r>
              <a:rPr lang="zh-CN" altLang="en-US" dirty="0" smtClean="0"/>
              <a:t>常温催化氧化</a:t>
            </a:r>
          </a:p>
        </p:txBody>
      </p:sp>
      <p:grpSp>
        <p:nvGrpSpPr>
          <p:cNvPr id="40963" name="组合 10"/>
          <p:cNvGrpSpPr>
            <a:grpSpLocks/>
          </p:cNvGrpSpPr>
          <p:nvPr/>
        </p:nvGrpSpPr>
        <p:grpSpPr bwMode="auto">
          <a:xfrm>
            <a:off x="426258" y="1268760"/>
            <a:ext cx="4577790" cy="2934619"/>
            <a:chOff x="35625" y="1049112"/>
            <a:chExt cx="4493025" cy="2911417"/>
          </a:xfrm>
        </p:grpSpPr>
        <p:pic>
          <p:nvPicPr>
            <p:cNvPr id="409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257" y="1049112"/>
              <a:ext cx="3562597" cy="2641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2" name="TextBox 5"/>
            <p:cNvSpPr txBox="1">
              <a:spLocks noChangeArrowheads="1"/>
            </p:cNvSpPr>
            <p:nvPr/>
          </p:nvSpPr>
          <p:spPr bwMode="auto">
            <a:xfrm>
              <a:off x="35625" y="3621975"/>
              <a:ext cx="44930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cs typeface="Times New Roman" panose="02020603050405020304" pitchFamily="18" charset="0"/>
                </a:rPr>
                <a:t>Nøskov et al. </a:t>
              </a:r>
              <a:r>
                <a:rPr lang="de-DE" altLang="zh-CN" sz="1600" i="1">
                  <a:latin typeface="Times New Roman" panose="02020603050405020304" pitchFamily="18" charset="0"/>
                  <a:cs typeface="Times New Roman" panose="02020603050405020304" pitchFamily="18" charset="0"/>
                </a:rPr>
                <a:t>Angew. Chem. Int. Ed. </a:t>
              </a:r>
              <a:r>
                <a:rPr lang="de-DE" altLang="zh-CN" sz="1600">
                  <a:latin typeface="Times New Roman" panose="02020603050405020304" pitchFamily="18" charset="0"/>
                  <a:cs typeface="Times New Roman" panose="02020603050405020304" pitchFamily="18" charset="0"/>
                </a:rPr>
                <a:t>2008, 47, 4835</a:t>
              </a:r>
              <a:endParaRPr lang="zh-CN" altLang="en-US" sz="1600">
                <a:latin typeface="Times New Roman" panose="02020603050405020304" pitchFamily="18" charset="0"/>
                <a:cs typeface="Times New Roman" panose="02020603050405020304" pitchFamily="18" charset="0"/>
              </a:endParaRPr>
            </a:p>
          </p:txBody>
        </p:sp>
      </p:grpSp>
      <p:grpSp>
        <p:nvGrpSpPr>
          <p:cNvPr id="40964" name="组合 9"/>
          <p:cNvGrpSpPr>
            <a:grpSpLocks/>
          </p:cNvGrpSpPr>
          <p:nvPr/>
        </p:nvGrpSpPr>
        <p:grpSpPr bwMode="auto">
          <a:xfrm>
            <a:off x="5148064" y="1522087"/>
            <a:ext cx="3960440" cy="2681292"/>
            <a:chOff x="5036786" y="1167718"/>
            <a:chExt cx="3481704" cy="2270296"/>
          </a:xfrm>
        </p:grpSpPr>
        <p:pic>
          <p:nvPicPr>
            <p:cNvPr id="40969" name="Picture 5" descr="Full-size image (11 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6786" y="1167718"/>
              <a:ext cx="3430320" cy="179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0" name="TextBox 8"/>
            <p:cNvSpPr txBox="1">
              <a:spLocks noChangeArrowheads="1"/>
            </p:cNvSpPr>
            <p:nvPr/>
          </p:nvSpPr>
          <p:spPr bwMode="auto">
            <a:xfrm>
              <a:off x="5058889" y="3099460"/>
              <a:ext cx="34596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dirty="0">
                  <a:latin typeface="Times New Roman" panose="02020603050405020304" pitchFamily="18" charset="0"/>
                  <a:cs typeface="Times New Roman" panose="02020603050405020304" pitchFamily="18" charset="0"/>
                </a:rPr>
                <a:t>Deng et al., </a:t>
              </a:r>
              <a:r>
                <a:rPr lang="en-US" altLang="zh-CN" sz="1600" i="1" dirty="0">
                  <a:latin typeface="Times New Roman" panose="02020603050405020304" pitchFamily="18" charset="0"/>
                  <a:cs typeface="Times New Roman" panose="02020603050405020304" pitchFamily="18" charset="0"/>
                </a:rPr>
                <a:t>J. </a:t>
              </a:r>
              <a:r>
                <a:rPr lang="en-US" altLang="zh-CN" sz="1600" i="1" dirty="0" err="1">
                  <a:latin typeface="Times New Roman" panose="02020603050405020304" pitchFamily="18" charset="0"/>
                  <a:cs typeface="Times New Roman" panose="02020603050405020304" pitchFamily="18" charset="0"/>
                </a:rPr>
                <a:t>Catal</a:t>
              </a:r>
              <a:r>
                <a:rPr lang="en-US" altLang="zh-CN" sz="1600" i="1"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2009, 261(2), 241</a:t>
              </a:r>
              <a:endParaRPr lang="zh-CN" altLang="en-US" sz="1600" dirty="0">
                <a:latin typeface="Times New Roman" panose="02020603050405020304" pitchFamily="18" charset="0"/>
                <a:cs typeface="Times New Roman" panose="02020603050405020304" pitchFamily="18" charset="0"/>
              </a:endParaRPr>
            </a:p>
          </p:txBody>
        </p:sp>
      </p:grpSp>
      <p:sp>
        <p:nvSpPr>
          <p:cNvPr id="2" name="文本框 1"/>
          <p:cNvSpPr txBox="1"/>
          <p:nvPr/>
        </p:nvSpPr>
        <p:spPr>
          <a:xfrm>
            <a:off x="5652120" y="5531009"/>
            <a:ext cx="184731" cy="369332"/>
          </a:xfrm>
          <a:prstGeom prst="rect">
            <a:avLst/>
          </a:prstGeom>
          <a:noFill/>
        </p:spPr>
        <p:txBody>
          <a:bodyPr wrap="none" rtlCol="0">
            <a:spAutoFit/>
          </a:bodyPr>
          <a:lstStyle/>
          <a:p>
            <a:endParaRPr lang="zh-CN" altLang="en-US" dirty="0"/>
          </a:p>
        </p:txBody>
      </p:sp>
      <p:sp>
        <p:nvSpPr>
          <p:cNvPr id="8" name="椭圆 7"/>
          <p:cNvSpPr/>
          <p:nvPr/>
        </p:nvSpPr>
        <p:spPr>
          <a:xfrm>
            <a:off x="3547791" y="5179372"/>
            <a:ext cx="216024" cy="251521"/>
          </a:xfrm>
          <a:prstGeom prst="ellipse">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611415" y="4927851"/>
            <a:ext cx="216024" cy="251521"/>
          </a:xfrm>
          <a:prstGeom prst="ellipse">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3763815" y="5080251"/>
            <a:ext cx="216024" cy="251521"/>
          </a:xfrm>
          <a:prstGeom prst="ellipse">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3851920" y="5216772"/>
            <a:ext cx="216024" cy="251521"/>
          </a:xfrm>
          <a:prstGeom prst="ellipse">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a:stCxn id="21" idx="7"/>
          </p:cNvCxnSpPr>
          <p:nvPr/>
        </p:nvCxnSpPr>
        <p:spPr>
          <a:xfrm flipV="1">
            <a:off x="3948203" y="4927851"/>
            <a:ext cx="11729" cy="189234"/>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3802486" y="4653136"/>
            <a:ext cx="530915" cy="369332"/>
          </a:xfrm>
          <a:prstGeom prst="rect">
            <a:avLst/>
          </a:prstGeom>
          <a:noFill/>
        </p:spPr>
        <p:txBody>
          <a:bodyPr wrap="none" rtlCol="0">
            <a:spAutoFit/>
          </a:bodyPr>
          <a:lstStyle/>
          <a:p>
            <a:r>
              <a:rPr lang="en-US" altLang="zh-CN" dirty="0" smtClean="0"/>
              <a:t>CO</a:t>
            </a:r>
            <a:endParaRPr lang="zh-CN" altLang="en-US" dirty="0"/>
          </a:p>
        </p:txBody>
      </p:sp>
      <p:cxnSp>
        <p:nvCxnSpPr>
          <p:cNvPr id="16" name="直接连接符 15"/>
          <p:cNvCxnSpPr/>
          <p:nvPr/>
        </p:nvCxnSpPr>
        <p:spPr>
          <a:xfrm flipV="1">
            <a:off x="4716016" y="5262819"/>
            <a:ext cx="0" cy="136521"/>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540707" y="4952393"/>
            <a:ext cx="463341" cy="369332"/>
          </a:xfrm>
          <a:prstGeom prst="rect">
            <a:avLst/>
          </a:prstGeom>
          <a:noFill/>
        </p:spPr>
        <p:txBody>
          <a:bodyPr wrap="square" rtlCol="0">
            <a:spAutoFit/>
          </a:bodyPr>
          <a:lstStyle/>
          <a:p>
            <a:r>
              <a:rPr lang="en-US" altLang="zh-CN" dirty="0" smtClean="0">
                <a:solidFill>
                  <a:srgbClr val="FF0000"/>
                </a:solidFill>
              </a:rPr>
              <a:t>O</a:t>
            </a:r>
            <a:endParaRPr lang="zh-CN" altLang="en-US" dirty="0">
              <a:solidFill>
                <a:srgbClr val="FF0000"/>
              </a:solidFill>
            </a:endParaRPr>
          </a:p>
        </p:txBody>
      </p:sp>
      <p:cxnSp>
        <p:nvCxnSpPr>
          <p:cNvPr id="32" name="直接连接符 31"/>
          <p:cNvCxnSpPr/>
          <p:nvPr/>
        </p:nvCxnSpPr>
        <p:spPr>
          <a:xfrm flipV="1">
            <a:off x="5148064" y="5259463"/>
            <a:ext cx="0" cy="136521"/>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4972755" y="4949037"/>
            <a:ext cx="463341" cy="369332"/>
          </a:xfrm>
          <a:prstGeom prst="rect">
            <a:avLst/>
          </a:prstGeom>
          <a:noFill/>
        </p:spPr>
        <p:txBody>
          <a:bodyPr wrap="square" rtlCol="0">
            <a:spAutoFit/>
          </a:bodyPr>
          <a:lstStyle/>
          <a:p>
            <a:r>
              <a:rPr lang="en-US" altLang="zh-CN" dirty="0" smtClean="0">
                <a:solidFill>
                  <a:srgbClr val="FF0000"/>
                </a:solidFill>
              </a:rPr>
              <a:t>O</a:t>
            </a:r>
            <a:endParaRPr lang="zh-CN" altLang="en-US" dirty="0">
              <a:solidFill>
                <a:srgbClr val="FF0000"/>
              </a:solidFill>
            </a:endParaRPr>
          </a:p>
        </p:txBody>
      </p:sp>
      <p:cxnSp>
        <p:nvCxnSpPr>
          <p:cNvPr id="34" name="直接连接符 33"/>
          <p:cNvCxnSpPr/>
          <p:nvPr/>
        </p:nvCxnSpPr>
        <p:spPr>
          <a:xfrm flipV="1">
            <a:off x="5652120" y="5259463"/>
            <a:ext cx="0" cy="136521"/>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5476811" y="4949037"/>
            <a:ext cx="463341" cy="369332"/>
          </a:xfrm>
          <a:prstGeom prst="rect">
            <a:avLst/>
          </a:prstGeom>
          <a:noFill/>
        </p:spPr>
        <p:txBody>
          <a:bodyPr wrap="square" rtlCol="0">
            <a:spAutoFit/>
          </a:bodyPr>
          <a:lstStyle/>
          <a:p>
            <a:r>
              <a:rPr lang="en-US" altLang="zh-CN" dirty="0" smtClean="0">
                <a:solidFill>
                  <a:srgbClr val="FF0000"/>
                </a:solidFill>
              </a:rPr>
              <a:t>O</a:t>
            </a:r>
            <a:endParaRPr lang="zh-CN" altLang="en-US" dirty="0">
              <a:solidFill>
                <a:srgbClr val="FF0000"/>
              </a:solidFill>
            </a:endParaRPr>
          </a:p>
        </p:txBody>
      </p:sp>
      <p:sp>
        <p:nvSpPr>
          <p:cNvPr id="36" name="椭圆 35"/>
          <p:cNvSpPr/>
          <p:nvPr/>
        </p:nvSpPr>
        <p:spPr>
          <a:xfrm>
            <a:off x="6012160" y="5202441"/>
            <a:ext cx="216024" cy="251521"/>
          </a:xfrm>
          <a:prstGeom prst="ellipse">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6075784" y="4950920"/>
            <a:ext cx="216024" cy="251521"/>
          </a:xfrm>
          <a:prstGeom prst="ellipse">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6228184" y="5103320"/>
            <a:ext cx="216024" cy="251521"/>
          </a:xfrm>
          <a:prstGeom prst="ellipse">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6316289" y="5239841"/>
            <a:ext cx="216024" cy="251521"/>
          </a:xfrm>
          <a:prstGeom prst="ellipse">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a:stCxn id="38" idx="7"/>
          </p:cNvCxnSpPr>
          <p:nvPr/>
        </p:nvCxnSpPr>
        <p:spPr>
          <a:xfrm flipV="1">
            <a:off x="6412572" y="4950920"/>
            <a:ext cx="11729" cy="189234"/>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6266855" y="4676205"/>
            <a:ext cx="530915" cy="369332"/>
          </a:xfrm>
          <a:prstGeom prst="rect">
            <a:avLst/>
          </a:prstGeom>
          <a:noFill/>
        </p:spPr>
        <p:txBody>
          <a:bodyPr wrap="none" rtlCol="0">
            <a:spAutoFit/>
          </a:bodyPr>
          <a:lstStyle/>
          <a:p>
            <a:r>
              <a:rPr lang="en-US" altLang="zh-CN" dirty="0" smtClean="0"/>
              <a:t>CO</a:t>
            </a:r>
            <a:endParaRPr lang="zh-CN" altLang="en-US" dirty="0"/>
          </a:p>
        </p:txBody>
      </p:sp>
      <p:sp>
        <p:nvSpPr>
          <p:cNvPr id="9" name="矩形 8"/>
          <p:cNvSpPr/>
          <p:nvPr/>
        </p:nvSpPr>
        <p:spPr>
          <a:xfrm>
            <a:off x="2944108" y="5387407"/>
            <a:ext cx="501317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p:cNvCxnSpPr/>
          <p:nvPr/>
        </p:nvCxnSpPr>
        <p:spPr>
          <a:xfrm flipV="1">
            <a:off x="6876256" y="5278019"/>
            <a:ext cx="0" cy="136521"/>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6700947" y="4967593"/>
            <a:ext cx="463341" cy="369332"/>
          </a:xfrm>
          <a:prstGeom prst="rect">
            <a:avLst/>
          </a:prstGeom>
          <a:noFill/>
        </p:spPr>
        <p:txBody>
          <a:bodyPr wrap="square" rtlCol="0">
            <a:spAutoFit/>
          </a:bodyPr>
          <a:lstStyle/>
          <a:p>
            <a:r>
              <a:rPr lang="en-US" altLang="zh-CN" dirty="0" smtClean="0">
                <a:solidFill>
                  <a:srgbClr val="FF0000"/>
                </a:solidFill>
              </a:rPr>
              <a:t>O</a:t>
            </a:r>
            <a:endParaRPr lang="zh-CN" altLang="en-US" dirty="0">
              <a:solidFill>
                <a:srgbClr val="FF0000"/>
              </a:solidFill>
            </a:endParaRPr>
          </a:p>
        </p:txBody>
      </p:sp>
      <p:cxnSp>
        <p:nvCxnSpPr>
          <p:cNvPr id="49" name="直接连接符 48"/>
          <p:cNvCxnSpPr/>
          <p:nvPr/>
        </p:nvCxnSpPr>
        <p:spPr>
          <a:xfrm flipV="1">
            <a:off x="6043453" y="5130647"/>
            <a:ext cx="0" cy="136521"/>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5652120" y="4820221"/>
            <a:ext cx="570592" cy="369332"/>
          </a:xfrm>
          <a:prstGeom prst="rect">
            <a:avLst/>
          </a:prstGeom>
          <a:noFill/>
        </p:spPr>
        <p:txBody>
          <a:bodyPr wrap="square" rtlCol="0">
            <a:spAutoFit/>
          </a:bodyPr>
          <a:lstStyle/>
          <a:p>
            <a:r>
              <a:rPr lang="en-US" altLang="zh-CN" dirty="0" smtClean="0"/>
              <a:t>CO</a:t>
            </a:r>
            <a:endParaRPr lang="zh-CN" altLang="en-US" dirty="0"/>
          </a:p>
        </p:txBody>
      </p:sp>
      <p:sp>
        <p:nvSpPr>
          <p:cNvPr id="18" name="任意多边形 17"/>
          <p:cNvSpPr/>
          <p:nvPr/>
        </p:nvSpPr>
        <p:spPr>
          <a:xfrm>
            <a:off x="4251366" y="4710042"/>
            <a:ext cx="486889" cy="285008"/>
          </a:xfrm>
          <a:custGeom>
            <a:avLst/>
            <a:gdLst>
              <a:gd name="connsiteX0" fmla="*/ 0 w 486889"/>
              <a:gd name="connsiteY0" fmla="*/ 35626 h 285008"/>
              <a:gd name="connsiteX1" fmla="*/ 59377 w 486889"/>
              <a:gd name="connsiteY1" fmla="*/ 23751 h 285008"/>
              <a:gd name="connsiteX2" fmla="*/ 95003 w 486889"/>
              <a:gd name="connsiteY2" fmla="*/ 11875 h 285008"/>
              <a:gd name="connsiteX3" fmla="*/ 142504 w 486889"/>
              <a:gd name="connsiteY3" fmla="*/ 0 h 285008"/>
              <a:gd name="connsiteX4" fmla="*/ 261257 w 486889"/>
              <a:gd name="connsiteY4" fmla="*/ 11875 h 285008"/>
              <a:gd name="connsiteX5" fmla="*/ 332509 w 486889"/>
              <a:gd name="connsiteY5" fmla="*/ 47501 h 285008"/>
              <a:gd name="connsiteX6" fmla="*/ 368135 w 486889"/>
              <a:gd name="connsiteY6" fmla="*/ 59377 h 285008"/>
              <a:gd name="connsiteX7" fmla="*/ 403761 w 486889"/>
              <a:gd name="connsiteY7" fmla="*/ 95003 h 285008"/>
              <a:gd name="connsiteX8" fmla="*/ 415637 w 486889"/>
              <a:gd name="connsiteY8" fmla="*/ 130629 h 285008"/>
              <a:gd name="connsiteX9" fmla="*/ 439387 w 486889"/>
              <a:gd name="connsiteY9" fmla="*/ 166255 h 285008"/>
              <a:gd name="connsiteX10" fmla="*/ 475013 w 486889"/>
              <a:gd name="connsiteY10" fmla="*/ 237506 h 285008"/>
              <a:gd name="connsiteX11" fmla="*/ 486889 w 486889"/>
              <a:gd name="connsiteY11" fmla="*/ 285008 h 28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6889" h="285008">
                <a:moveTo>
                  <a:pt x="0" y="35626"/>
                </a:moveTo>
                <a:cubicBezTo>
                  <a:pt x="19792" y="31668"/>
                  <a:pt x="39795" y="28646"/>
                  <a:pt x="59377" y="23751"/>
                </a:cubicBezTo>
                <a:cubicBezTo>
                  <a:pt x="71521" y="20715"/>
                  <a:pt x="82967" y="15314"/>
                  <a:pt x="95003" y="11875"/>
                </a:cubicBezTo>
                <a:cubicBezTo>
                  <a:pt x="110696" y="7391"/>
                  <a:pt x="126670" y="3958"/>
                  <a:pt x="142504" y="0"/>
                </a:cubicBezTo>
                <a:cubicBezTo>
                  <a:pt x="182088" y="3958"/>
                  <a:pt x="221938" y="5826"/>
                  <a:pt x="261257" y="11875"/>
                </a:cubicBezTo>
                <a:cubicBezTo>
                  <a:pt x="304368" y="18508"/>
                  <a:pt x="293371" y="27932"/>
                  <a:pt x="332509" y="47501"/>
                </a:cubicBezTo>
                <a:cubicBezTo>
                  <a:pt x="343705" y="53099"/>
                  <a:pt x="356260" y="55418"/>
                  <a:pt x="368135" y="59377"/>
                </a:cubicBezTo>
                <a:cubicBezTo>
                  <a:pt x="380010" y="71252"/>
                  <a:pt x="394445" y="81029"/>
                  <a:pt x="403761" y="95003"/>
                </a:cubicBezTo>
                <a:cubicBezTo>
                  <a:pt x="410705" y="105418"/>
                  <a:pt x="410039" y="119433"/>
                  <a:pt x="415637" y="130629"/>
                </a:cubicBezTo>
                <a:cubicBezTo>
                  <a:pt x="422020" y="143394"/>
                  <a:pt x="433004" y="153490"/>
                  <a:pt x="439387" y="166255"/>
                </a:cubicBezTo>
                <a:cubicBezTo>
                  <a:pt x="488550" y="264580"/>
                  <a:pt x="406953" y="135416"/>
                  <a:pt x="475013" y="237506"/>
                </a:cubicBezTo>
                <a:lnTo>
                  <a:pt x="486889" y="285008"/>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5652655" y="4816920"/>
            <a:ext cx="308758" cy="201880"/>
          </a:xfrm>
          <a:custGeom>
            <a:avLst/>
            <a:gdLst>
              <a:gd name="connsiteX0" fmla="*/ 0 w 308758"/>
              <a:gd name="connsiteY0" fmla="*/ 201880 h 201880"/>
              <a:gd name="connsiteX1" fmla="*/ 23750 w 308758"/>
              <a:gd name="connsiteY1" fmla="*/ 106878 h 201880"/>
              <a:gd name="connsiteX2" fmla="*/ 47501 w 308758"/>
              <a:gd name="connsiteY2" fmla="*/ 71252 h 201880"/>
              <a:gd name="connsiteX3" fmla="*/ 83127 w 308758"/>
              <a:gd name="connsiteY3" fmla="*/ 59377 h 201880"/>
              <a:gd name="connsiteX4" fmla="*/ 190005 w 308758"/>
              <a:gd name="connsiteY4" fmla="*/ 0 h 201880"/>
              <a:gd name="connsiteX5" fmla="*/ 308758 w 308758"/>
              <a:gd name="connsiteY5" fmla="*/ 35626 h 20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58" h="201880">
                <a:moveTo>
                  <a:pt x="0" y="201880"/>
                </a:moveTo>
                <a:cubicBezTo>
                  <a:pt x="4516" y="179298"/>
                  <a:pt x="11579" y="131221"/>
                  <a:pt x="23750" y="106878"/>
                </a:cubicBezTo>
                <a:cubicBezTo>
                  <a:pt x="30133" y="94112"/>
                  <a:pt x="36356" y="80168"/>
                  <a:pt x="47501" y="71252"/>
                </a:cubicBezTo>
                <a:cubicBezTo>
                  <a:pt x="57276" y="63432"/>
                  <a:pt x="71252" y="63335"/>
                  <a:pt x="83127" y="59377"/>
                </a:cubicBezTo>
                <a:cubicBezTo>
                  <a:pt x="164794" y="4931"/>
                  <a:pt x="127299" y="20901"/>
                  <a:pt x="190005" y="0"/>
                </a:cubicBezTo>
                <a:cubicBezTo>
                  <a:pt x="296117" y="13264"/>
                  <a:pt x="262441" y="-10691"/>
                  <a:pt x="308758" y="3562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a:off x="6697683" y="4828795"/>
            <a:ext cx="273545" cy="261257"/>
          </a:xfrm>
          <a:custGeom>
            <a:avLst/>
            <a:gdLst>
              <a:gd name="connsiteX0" fmla="*/ 0 w 273545"/>
              <a:gd name="connsiteY0" fmla="*/ 0 h 261257"/>
              <a:gd name="connsiteX1" fmla="*/ 190005 w 273545"/>
              <a:gd name="connsiteY1" fmla="*/ 106878 h 261257"/>
              <a:gd name="connsiteX2" fmla="*/ 237507 w 273545"/>
              <a:gd name="connsiteY2" fmla="*/ 178130 h 261257"/>
              <a:gd name="connsiteX3" fmla="*/ 273133 w 273545"/>
              <a:gd name="connsiteY3" fmla="*/ 249382 h 261257"/>
              <a:gd name="connsiteX4" fmla="*/ 249382 w 273545"/>
              <a:gd name="connsiteY4" fmla="*/ 261257 h 261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545" h="261257">
                <a:moveTo>
                  <a:pt x="0" y="0"/>
                </a:moveTo>
                <a:cubicBezTo>
                  <a:pt x="63335" y="35626"/>
                  <a:pt x="131871" y="63278"/>
                  <a:pt x="190005" y="106878"/>
                </a:cubicBezTo>
                <a:cubicBezTo>
                  <a:pt x="212841" y="124005"/>
                  <a:pt x="221673" y="154379"/>
                  <a:pt x="237507" y="178130"/>
                </a:cubicBezTo>
                <a:cubicBezTo>
                  <a:pt x="244418" y="188497"/>
                  <a:pt x="277602" y="231505"/>
                  <a:pt x="273133" y="249382"/>
                </a:cubicBezTo>
                <a:cubicBezTo>
                  <a:pt x="270986" y="257969"/>
                  <a:pt x="257299" y="257299"/>
                  <a:pt x="249382" y="26125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strips/>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a:xfrm>
            <a:off x="457200" y="122238"/>
            <a:ext cx="7543800" cy="735012"/>
          </a:xfrm>
        </p:spPr>
        <p:txBody>
          <a:bodyPr/>
          <a:lstStyle/>
          <a:p>
            <a:pPr algn="ctr"/>
            <a:r>
              <a:rPr lang="en-US" altLang="zh-CN" smtClean="0"/>
              <a:t>CO</a:t>
            </a:r>
            <a:r>
              <a:rPr lang="zh-CN" altLang="en-US" smtClean="0"/>
              <a:t>低温</a:t>
            </a:r>
            <a:r>
              <a:rPr lang="en-US" altLang="zh-CN" smtClean="0"/>
              <a:t>/</a:t>
            </a:r>
            <a:r>
              <a:rPr lang="zh-CN" altLang="en-US" smtClean="0"/>
              <a:t>常温催化氧化</a:t>
            </a:r>
          </a:p>
        </p:txBody>
      </p:sp>
      <p:grpSp>
        <p:nvGrpSpPr>
          <p:cNvPr id="41987" name="组合 10"/>
          <p:cNvGrpSpPr>
            <a:grpSpLocks/>
          </p:cNvGrpSpPr>
          <p:nvPr/>
        </p:nvGrpSpPr>
        <p:grpSpPr bwMode="auto">
          <a:xfrm>
            <a:off x="349250" y="4175844"/>
            <a:ext cx="8604250" cy="2349500"/>
            <a:chOff x="349705" y="1106879"/>
            <a:chExt cx="8604290" cy="2348840"/>
          </a:xfrm>
        </p:grpSpPr>
        <p:pic>
          <p:nvPicPr>
            <p:cNvPr id="419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705" y="1106879"/>
              <a:ext cx="2420451" cy="2348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991" name="组合 7"/>
            <p:cNvGrpSpPr>
              <a:grpSpLocks/>
            </p:cNvGrpSpPr>
            <p:nvPr/>
          </p:nvGrpSpPr>
          <p:grpSpPr bwMode="auto">
            <a:xfrm>
              <a:off x="2838203" y="1710044"/>
              <a:ext cx="6115792" cy="1422683"/>
              <a:chOff x="0" y="4857008"/>
              <a:chExt cx="5719578" cy="1007733"/>
            </a:xfrm>
          </p:grpSpPr>
          <p:pic>
            <p:nvPicPr>
              <p:cNvPr id="41994" name="Picture 3"/>
              <p:cNvPicPr>
                <a:picLocks noChangeAspect="1" noChangeArrowheads="1"/>
              </p:cNvPicPr>
              <p:nvPr/>
            </p:nvPicPr>
            <p:blipFill>
              <a:blip r:embed="rId3">
                <a:extLst>
                  <a:ext uri="{28A0092B-C50C-407E-A947-70E740481C1C}">
                    <a14:useLocalDpi xmlns:a14="http://schemas.microsoft.com/office/drawing/2010/main" val="0"/>
                  </a:ext>
                </a:extLst>
              </a:blip>
              <a:srcRect t="-761" r="68735"/>
              <a:stretch>
                <a:fillRect/>
              </a:stretch>
            </p:blipFill>
            <p:spPr bwMode="auto">
              <a:xfrm>
                <a:off x="0" y="4857008"/>
                <a:ext cx="2909455" cy="1007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5" name="Picture 3"/>
              <p:cNvPicPr>
                <a:picLocks noChangeAspect="1" noChangeArrowheads="1"/>
              </p:cNvPicPr>
              <p:nvPr/>
            </p:nvPicPr>
            <p:blipFill>
              <a:blip r:embed="rId3">
                <a:extLst>
                  <a:ext uri="{28A0092B-C50C-407E-A947-70E740481C1C}">
                    <a14:useLocalDpi xmlns:a14="http://schemas.microsoft.com/office/drawing/2010/main" val="0"/>
                  </a:ext>
                </a:extLst>
              </a:blip>
              <a:srcRect l="66869" b="822"/>
              <a:stretch>
                <a:fillRect/>
              </a:stretch>
            </p:blipFill>
            <p:spPr bwMode="auto">
              <a:xfrm>
                <a:off x="2636322" y="4866101"/>
                <a:ext cx="3083256" cy="991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TextBox 8"/>
            <p:cNvSpPr txBox="1"/>
            <p:nvPr/>
          </p:nvSpPr>
          <p:spPr>
            <a:xfrm>
              <a:off x="4037485" y="1198928"/>
              <a:ext cx="3432191" cy="399938"/>
            </a:xfrm>
            <a:prstGeom prst="rect">
              <a:avLst/>
            </a:prstGeom>
            <a:noFill/>
          </p:spPr>
          <p:txBody>
            <a:bodyPr>
              <a:spAutoFit/>
            </a:bodyPr>
            <a:lstStyle/>
            <a:p>
              <a:pPr eaLnBrk="1" hangingPunct="1">
                <a:defRPr/>
              </a:pPr>
              <a:r>
                <a:rPr lang="en-US" altLang="zh-CN" sz="2000" dirty="0">
                  <a:solidFill>
                    <a:srgbClr val="0033CC"/>
                  </a:solidFill>
                  <a:latin typeface="+mn-lt"/>
                  <a:ea typeface="+mj-ea"/>
                </a:rPr>
                <a:t>Pt</a:t>
              </a:r>
              <a:r>
                <a:rPr lang="en-US" altLang="zh-CN" sz="2000" baseline="-25000" dirty="0">
                  <a:solidFill>
                    <a:srgbClr val="0033CC"/>
                  </a:solidFill>
                  <a:latin typeface="+mn-lt"/>
                  <a:ea typeface="+mj-ea"/>
                </a:rPr>
                <a:t>1</a:t>
              </a:r>
              <a:r>
                <a:rPr lang="en-US" altLang="zh-CN" sz="2000" dirty="0">
                  <a:solidFill>
                    <a:srgbClr val="0033CC"/>
                  </a:solidFill>
                  <a:latin typeface="+mn-lt"/>
                  <a:ea typeface="+mj-ea"/>
                </a:rPr>
                <a:t>/</a:t>
              </a:r>
              <a:r>
                <a:rPr lang="en-US" altLang="zh-CN" sz="2000" dirty="0" err="1">
                  <a:solidFill>
                    <a:srgbClr val="0033CC"/>
                  </a:solidFill>
                  <a:latin typeface="+mn-lt"/>
                  <a:ea typeface="+mj-ea"/>
                </a:rPr>
                <a:t>FeOx</a:t>
              </a:r>
              <a:r>
                <a:rPr lang="zh-CN" altLang="en-US" sz="2000" dirty="0">
                  <a:solidFill>
                    <a:srgbClr val="0033CC"/>
                  </a:solidFill>
                  <a:latin typeface="+mn-lt"/>
                  <a:ea typeface="+mj-ea"/>
                </a:rPr>
                <a:t>催化剂</a:t>
              </a:r>
            </a:p>
          </p:txBody>
        </p:sp>
        <p:sp>
          <p:nvSpPr>
            <p:cNvPr id="41993" name="TextBox 9"/>
            <p:cNvSpPr txBox="1">
              <a:spLocks noChangeArrowheads="1"/>
            </p:cNvSpPr>
            <p:nvPr/>
          </p:nvSpPr>
          <p:spPr bwMode="auto">
            <a:xfrm>
              <a:off x="3479471" y="3111335"/>
              <a:ext cx="39028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t>Zhang et al., </a:t>
              </a:r>
              <a:r>
                <a:rPr lang="en-US" altLang="zh-CN" sz="1600" i="1"/>
                <a:t>Nature Chem., </a:t>
              </a:r>
              <a:r>
                <a:rPr lang="en-US" altLang="zh-CN" sz="1600"/>
                <a:t>2011, 3, 634</a:t>
              </a:r>
              <a:endParaRPr lang="zh-CN" altLang="en-US" sz="1600"/>
            </a:p>
          </p:txBody>
        </p:sp>
      </p:grpSp>
      <p:grpSp>
        <p:nvGrpSpPr>
          <p:cNvPr id="12" name="组合 14"/>
          <p:cNvGrpSpPr>
            <a:grpSpLocks/>
          </p:cNvGrpSpPr>
          <p:nvPr/>
        </p:nvGrpSpPr>
        <p:grpSpPr bwMode="auto">
          <a:xfrm>
            <a:off x="359170" y="1206066"/>
            <a:ext cx="8229600" cy="2713037"/>
            <a:chOff x="771895" y="3872448"/>
            <a:chExt cx="8229601" cy="2712526"/>
          </a:xfrm>
        </p:grpSpPr>
        <p:pic>
          <p:nvPicPr>
            <p:cNvPr id="13"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6364" y="3872448"/>
              <a:ext cx="4845132" cy="2520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2"/>
            <p:cNvSpPr txBox="1">
              <a:spLocks noChangeArrowheads="1"/>
            </p:cNvSpPr>
            <p:nvPr/>
          </p:nvSpPr>
          <p:spPr bwMode="auto">
            <a:xfrm>
              <a:off x="2553180" y="6246420"/>
              <a:ext cx="313778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cs typeface="Times New Roman" panose="02020603050405020304" pitchFamily="18" charset="0"/>
                </a:rPr>
                <a:t>Bao et al</a:t>
              </a:r>
              <a:r>
                <a:rPr lang="en-US" altLang="zh-CN" sz="1600" i="1">
                  <a:latin typeface="Times New Roman" panose="02020603050405020304" pitchFamily="18" charset="0"/>
                  <a:cs typeface="Times New Roman" panose="02020603050405020304" pitchFamily="18" charset="0"/>
                </a:rPr>
                <a:t>., Science</a:t>
              </a:r>
              <a:r>
                <a:rPr lang="en-US" altLang="zh-CN" sz="1600">
                  <a:latin typeface="Times New Roman" panose="02020603050405020304" pitchFamily="18" charset="0"/>
                  <a:cs typeface="Times New Roman" panose="02020603050405020304" pitchFamily="18" charset="0"/>
                </a:rPr>
                <a:t>, 2010, 328, 1141</a:t>
              </a:r>
              <a:endParaRPr lang="zh-CN" altLang="en-US" sz="1600">
                <a:latin typeface="Times New Roman" panose="02020603050405020304" pitchFamily="18" charset="0"/>
                <a:cs typeface="Times New Roman" panose="02020603050405020304" pitchFamily="18" charset="0"/>
              </a:endParaRPr>
            </a:p>
          </p:txBody>
        </p:sp>
        <p:pic>
          <p:nvPicPr>
            <p:cNvPr id="15"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895" y="3958199"/>
              <a:ext cx="3242721" cy="2276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slow">
    <p:strips/>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666750" y="157163"/>
            <a:ext cx="7124700" cy="949325"/>
          </a:xfrm>
        </p:spPr>
        <p:txBody>
          <a:bodyPr/>
          <a:lstStyle/>
          <a:p>
            <a:pPr eaLnBrk="1" hangingPunct="1"/>
            <a:r>
              <a:rPr lang="en-US" altLang="zh-CN" sz="3200" smtClean="0">
                <a:solidFill>
                  <a:schemeClr val="tx1"/>
                </a:solidFill>
              </a:rPr>
              <a:t>§2  </a:t>
            </a:r>
            <a:r>
              <a:rPr lang="zh-CN" altLang="en-US" sz="3200" smtClean="0">
                <a:solidFill>
                  <a:schemeClr val="tx1"/>
                </a:solidFill>
              </a:rPr>
              <a:t>催化作用原理</a:t>
            </a:r>
          </a:p>
        </p:txBody>
      </p:sp>
      <p:sp>
        <p:nvSpPr>
          <p:cNvPr id="43011" name="Rectangle 3"/>
          <p:cNvSpPr>
            <a:spLocks noGrp="1" noChangeArrowheads="1"/>
          </p:cNvSpPr>
          <p:nvPr>
            <p:ph type="body" idx="1"/>
          </p:nvPr>
        </p:nvSpPr>
        <p:spPr>
          <a:xfrm>
            <a:off x="685800" y="1295400"/>
            <a:ext cx="7772400" cy="4953000"/>
          </a:xfrm>
        </p:spPr>
        <p:txBody>
          <a:bodyPr/>
          <a:lstStyle/>
          <a:p>
            <a:pPr algn="just" eaLnBrk="1" hangingPunct="1">
              <a:buFont typeface="Wingdings" panose="05000000000000000000" pitchFamily="2" charset="2"/>
              <a:buNone/>
            </a:pPr>
            <a:r>
              <a:rPr lang="en-US" altLang="zh-CN" sz="2100" smtClean="0">
                <a:solidFill>
                  <a:srgbClr val="FF0000"/>
                </a:solidFill>
              </a:rPr>
              <a:t>1. </a:t>
            </a:r>
            <a:r>
              <a:rPr lang="zh-CN" altLang="en-US" sz="2100" smtClean="0">
                <a:solidFill>
                  <a:srgbClr val="FF0000"/>
                </a:solidFill>
              </a:rPr>
              <a:t>均相催化反应</a:t>
            </a:r>
          </a:p>
          <a:p>
            <a:pPr algn="just" eaLnBrk="1" hangingPunct="1"/>
            <a:r>
              <a:rPr lang="zh-CN" altLang="en-US" sz="2100" smtClean="0"/>
              <a:t>非催化反应：  </a:t>
            </a:r>
          </a:p>
          <a:p>
            <a:pPr algn="just" eaLnBrk="1" hangingPunct="1"/>
            <a:endParaRPr lang="zh-CN" altLang="en-US" sz="2100" smtClean="0"/>
          </a:p>
          <a:p>
            <a:pPr algn="just" eaLnBrk="1" hangingPunct="1"/>
            <a:r>
              <a:rPr lang="zh-CN" altLang="en-US" sz="2100" smtClean="0"/>
              <a:t>催化反应：    </a:t>
            </a:r>
          </a:p>
          <a:p>
            <a:pPr algn="just" eaLnBrk="1" hangingPunct="1"/>
            <a:endParaRPr lang="zh-CN" altLang="en-US" sz="2100" smtClean="0"/>
          </a:p>
          <a:p>
            <a:pPr eaLnBrk="1" hangingPunct="1"/>
            <a:endParaRPr lang="en-US" altLang="zh-CN" smtClean="0"/>
          </a:p>
        </p:txBody>
      </p:sp>
      <p:graphicFrame>
        <p:nvGraphicFramePr>
          <p:cNvPr id="43012" name="Object 4"/>
          <p:cNvGraphicFramePr>
            <a:graphicFrameLocks noChangeAspect="1"/>
          </p:cNvGraphicFramePr>
          <p:nvPr/>
        </p:nvGraphicFramePr>
        <p:xfrm>
          <a:off x="3505200" y="1752600"/>
          <a:ext cx="2374900" cy="439738"/>
        </p:xfrm>
        <a:graphic>
          <a:graphicData uri="http://schemas.openxmlformats.org/presentationml/2006/ole">
            <mc:AlternateContent xmlns:mc="http://schemas.openxmlformats.org/markup-compatibility/2006">
              <mc:Choice xmlns:v="urn:schemas-microsoft-com:vml" Requires="v">
                <p:oleObj spid="_x0000_s43067" name="Microsoft 公式 3.0" r:id="rId5" imgW="1091726" imgH="241195" progId="Equation.3">
                  <p:embed/>
                </p:oleObj>
              </mc:Choice>
              <mc:Fallback>
                <p:oleObj name="Microsoft 公式 3.0" r:id="rId5" imgW="1091726" imgH="241195"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5200" y="1752600"/>
                        <a:ext cx="2374900" cy="4397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013" name="Object 5"/>
          <p:cNvGraphicFramePr>
            <a:graphicFrameLocks noChangeAspect="1"/>
          </p:cNvGraphicFramePr>
          <p:nvPr/>
        </p:nvGraphicFramePr>
        <p:xfrm>
          <a:off x="1676400" y="3581400"/>
          <a:ext cx="2362200" cy="503238"/>
        </p:xfrm>
        <a:graphic>
          <a:graphicData uri="http://schemas.openxmlformats.org/presentationml/2006/ole">
            <mc:AlternateContent xmlns:mc="http://schemas.openxmlformats.org/markup-compatibility/2006">
              <mc:Choice xmlns:v="urn:schemas-microsoft-com:vml" Requires="v">
                <p:oleObj spid="_x0000_s43068" name="Microsoft 公式 3.0" r:id="rId7" imgW="1054100" imgH="279400" progId="Equation.3">
                  <p:embed/>
                </p:oleObj>
              </mc:Choice>
              <mc:Fallback>
                <p:oleObj name="Microsoft 公式 3.0" r:id="rId7" imgW="1054100" imgH="27940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76400" y="3581400"/>
                        <a:ext cx="2362200" cy="5032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014" name="Object 6"/>
          <p:cNvGraphicFramePr>
            <a:graphicFrameLocks noChangeAspect="1"/>
          </p:cNvGraphicFramePr>
          <p:nvPr/>
        </p:nvGraphicFramePr>
        <p:xfrm>
          <a:off x="1828800" y="4572000"/>
          <a:ext cx="1828800" cy="393700"/>
        </p:xfrm>
        <a:graphic>
          <a:graphicData uri="http://schemas.openxmlformats.org/presentationml/2006/ole">
            <mc:AlternateContent xmlns:mc="http://schemas.openxmlformats.org/markup-compatibility/2006">
              <mc:Choice xmlns:v="urn:schemas-microsoft-com:vml" Requires="v">
                <p:oleObj spid="_x0000_s43069" name="Microsoft 公式 3.0" r:id="rId9" imgW="1117600" imgH="241300" progId="Equation.3">
                  <p:embed/>
                </p:oleObj>
              </mc:Choice>
              <mc:Fallback>
                <p:oleObj name="Microsoft 公式 3.0" r:id="rId9" imgW="1117600" imgH="241300" progId="Equation.3">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28800" y="4572000"/>
                        <a:ext cx="1828800" cy="393700"/>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015" name="Object 7"/>
          <p:cNvGraphicFramePr>
            <a:graphicFrameLocks noChangeAspect="1"/>
          </p:cNvGraphicFramePr>
          <p:nvPr/>
        </p:nvGraphicFramePr>
        <p:xfrm>
          <a:off x="1828800" y="5105400"/>
          <a:ext cx="2482850" cy="425450"/>
        </p:xfrm>
        <a:graphic>
          <a:graphicData uri="http://schemas.openxmlformats.org/presentationml/2006/ole">
            <mc:AlternateContent xmlns:mc="http://schemas.openxmlformats.org/markup-compatibility/2006">
              <mc:Choice xmlns:v="urn:schemas-microsoft-com:vml" Requires="v">
                <p:oleObj spid="_x0000_s43070" name="Microsoft 公式 3.0" r:id="rId11" imgW="1459866" imgH="241195" progId="Equation.3">
                  <p:embed/>
                </p:oleObj>
              </mc:Choice>
              <mc:Fallback>
                <p:oleObj name="Microsoft 公式 3.0" r:id="rId11" imgW="1459866" imgH="241195" progId="Equation.3">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28800" y="5105400"/>
                        <a:ext cx="2482850" cy="4254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3016" name="AutoShape 8"/>
          <p:cNvSpPr>
            <a:spLocks/>
          </p:cNvSpPr>
          <p:nvPr/>
        </p:nvSpPr>
        <p:spPr bwMode="auto">
          <a:xfrm>
            <a:off x="1447800" y="4648200"/>
            <a:ext cx="152400" cy="838200"/>
          </a:xfrm>
          <a:prstGeom prst="leftBrace">
            <a:avLst>
              <a:gd name="adj1" fmla="val 4583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pic>
        <p:nvPicPr>
          <p:cNvPr id="43017" name="Picture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72000" y="2971800"/>
            <a:ext cx="3581400"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8" name="Line 10"/>
          <p:cNvSpPr>
            <a:spLocks noChangeShapeType="1"/>
          </p:cNvSpPr>
          <p:nvPr/>
        </p:nvSpPr>
        <p:spPr bwMode="auto">
          <a:xfrm>
            <a:off x="539750" y="1125538"/>
            <a:ext cx="5905500" cy="0"/>
          </a:xfrm>
          <a:prstGeom prst="line">
            <a:avLst/>
          </a:prstGeom>
          <a:noFill/>
          <a:ln w="38100" cmpd="dbl">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 name="音频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4"/>
          <a:stretch>
            <a:fillRect/>
          </a:stretch>
        </p:blipFill>
        <p:spPr>
          <a:xfrm>
            <a:off x="8318500" y="6032500"/>
            <a:ext cx="609600" cy="609600"/>
          </a:xfrm>
          <a:prstGeom prst="rect">
            <a:avLst/>
          </a:prstGeom>
        </p:spPr>
      </p:pic>
    </p:spTree>
  </p:cSld>
  <p:clrMapOvr>
    <a:masterClrMapping/>
  </p:clrMapOvr>
  <p:transition spd="slow" advTm="2355">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371" x="4479925" y="3810000"/>
          <p14:tracePt t="377" x="4479925" y="3802063"/>
          <p14:tracePt t="385" x="4473575" y="3794125"/>
          <p14:tracePt t="402" x="4465638" y="3787775"/>
          <p14:tracePt t="418" x="4465638" y="3756025"/>
          <p14:tracePt t="435" x="4449763" y="3733800"/>
          <p14:tracePt t="452" x="4427538" y="3695700"/>
          <p14:tracePt t="469" x="4411663" y="3673475"/>
          <p14:tracePt t="485" x="4373563" y="3597275"/>
          <p14:tracePt t="502" x="4267200" y="3436938"/>
          <p14:tracePt t="518" x="4084638" y="3184525"/>
          <p14:tracePt t="535" x="3741738" y="2720975"/>
          <p14:tracePt t="552" x="3246438" y="2171700"/>
          <p14:tracePt t="569" x="2727325" y="1692275"/>
          <p14:tracePt t="585" x="2187575" y="1279525"/>
          <p14:tracePt t="602" x="1730375" y="982663"/>
          <p14:tracePt t="619" x="1203325" y="669925"/>
          <p14:tracePt t="635" x="968375" y="525463"/>
          <p14:tracePt t="652" x="892175" y="479425"/>
          <p14:tracePt t="669" x="854075" y="457200"/>
          <p14:tracePt t="685" x="815975" y="427038"/>
          <p14:tracePt t="702" x="792163" y="411163"/>
          <p14:tracePt t="719" x="777875" y="396875"/>
          <p14:tracePt t="735" x="769938" y="396875"/>
          <p14:tracePt t="752" x="762000" y="388938"/>
          <p14:tracePt t="769" x="731838" y="365125"/>
          <p14:tracePt t="786" x="647700" y="304800"/>
          <p14:tracePt t="802" x="555625" y="236538"/>
          <p14:tracePt t="819" x="434975" y="182563"/>
          <p14:tracePt t="836" x="296863" y="130175"/>
          <p14:tracePt t="853" x="220663" y="106363"/>
          <p14:tracePt t="854" x="206375" y="98425"/>
          <p14:tracePt t="869" x="136525" y="84138"/>
          <p14:tracePt t="886" x="92075" y="76200"/>
          <p14:tracePt t="902" x="60325" y="76200"/>
          <p14:tracePt t="919" x="53975" y="76200"/>
          <p14:tracePt t="978" x="46038" y="76200"/>
          <p14:tracePt t="993" x="38100" y="76200"/>
          <p14:tracePt t="1001" x="30163" y="76200"/>
          <p14:tracePt t="1017" x="22225" y="76200"/>
          <p14:tracePt t="1041" x="15875" y="76200"/>
          <p14:tracePt t="1065" x="7938" y="76200"/>
          <p14:tracePt t="1073" x="0" y="76200"/>
          <p14:tracePt t="2165" x="30163" y="182563"/>
          <p14:tracePt t="2176" x="136525" y="212725"/>
          <p14:tracePt t="2182" x="250825" y="236538"/>
          <p14:tracePt t="2190" x="350838" y="266700"/>
          <p14:tracePt t="2204" x="465138" y="282575"/>
          <p14:tracePt t="2221" x="701675" y="327025"/>
          <p14:tracePt t="2237" x="1058863" y="381000"/>
          <p14:tracePt t="2254" x="1393825" y="427038"/>
          <p14:tracePt t="2271" x="1692275" y="441325"/>
          <p14:tracePt t="2287" x="2011363" y="465138"/>
          <p14:tracePt t="2304" x="2187575" y="495300"/>
          <p14:tracePt t="2321" x="2293938" y="511175"/>
          <p14:tracePt t="2337" x="2354263" y="511175"/>
          <p14:tracePt t="2354" x="2416175" y="525463"/>
        </p14:tracePtLst>
      </p14:laserTraceLst>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0" y="1052513"/>
            <a:ext cx="4968875" cy="2663825"/>
          </a:xfrm>
        </p:spPr>
      </p:pic>
      <p:pic>
        <p:nvPicPr>
          <p:cNvPr id="440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3860800"/>
            <a:ext cx="4608512"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4868863"/>
            <a:ext cx="5184775" cy="149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7" name="Rectangle 8"/>
          <p:cNvSpPr>
            <a:spLocks noChangeArrowheads="1"/>
          </p:cNvSpPr>
          <p:nvPr/>
        </p:nvSpPr>
        <p:spPr bwMode="auto">
          <a:xfrm>
            <a:off x="395288" y="314325"/>
            <a:ext cx="3536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solidFill>
                  <a:srgbClr val="FF0000"/>
                </a:solidFill>
                <a:latin typeface="黑体" panose="02010609060101010101" pitchFamily="49" charset="-122"/>
                <a:ea typeface="黑体" panose="02010609060101010101" pitchFamily="49" charset="-122"/>
              </a:rPr>
              <a:t>2.</a:t>
            </a:r>
            <a:r>
              <a:rPr lang="zh-CN" altLang="en-US" sz="2400">
                <a:solidFill>
                  <a:srgbClr val="FF0000"/>
                </a:solidFill>
                <a:latin typeface="黑体" panose="02010609060101010101" pitchFamily="49" charset="-122"/>
                <a:ea typeface="黑体" panose="02010609060101010101" pitchFamily="49" charset="-122"/>
              </a:rPr>
              <a:t>非均相催化</a:t>
            </a:r>
            <a:r>
              <a:rPr lang="en-US" altLang="zh-CN" sz="2400">
                <a:solidFill>
                  <a:srgbClr val="FF0000"/>
                </a:solidFill>
                <a:latin typeface="黑体" panose="02010609060101010101" pitchFamily="49" charset="-122"/>
                <a:ea typeface="黑体" panose="02010609060101010101" pitchFamily="49" charset="-122"/>
              </a:rPr>
              <a:t>(</a:t>
            </a:r>
            <a:r>
              <a:rPr lang="zh-CN" altLang="en-US" sz="2400">
                <a:solidFill>
                  <a:srgbClr val="FF0000"/>
                </a:solidFill>
                <a:latin typeface="黑体" panose="02010609060101010101" pitchFamily="49" charset="-122"/>
                <a:ea typeface="黑体" panose="02010609060101010101" pitchFamily="49" charset="-122"/>
              </a:rPr>
              <a:t>多相催化</a:t>
            </a:r>
            <a:r>
              <a:rPr lang="en-US" altLang="zh-CN" sz="2400">
                <a:solidFill>
                  <a:srgbClr val="FF0000"/>
                </a:solidFill>
                <a:latin typeface="黑体" panose="02010609060101010101" pitchFamily="49" charset="-122"/>
                <a:ea typeface="黑体" panose="02010609060101010101" pitchFamily="49" charset="-122"/>
              </a:rPr>
              <a:t>)</a:t>
            </a:r>
          </a:p>
        </p:txBody>
      </p:sp>
      <p:pic>
        <p:nvPicPr>
          <p:cNvPr id="44038"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341438"/>
            <a:ext cx="4319588"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trips/>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7"/>
          <p:cNvSpPr txBox="1">
            <a:spLocks noChangeArrowheads="1"/>
          </p:cNvSpPr>
          <p:nvPr/>
        </p:nvSpPr>
        <p:spPr bwMode="auto">
          <a:xfrm>
            <a:off x="4932363" y="4292600"/>
            <a:ext cx="3636962" cy="176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ClrTx/>
              <a:buSzTx/>
              <a:buFontTx/>
              <a:buNone/>
            </a:pPr>
            <a:r>
              <a:rPr lang="zh-CN" altLang="en-US" sz="2200"/>
              <a:t>反应物分子在固体表面上</a:t>
            </a:r>
          </a:p>
          <a:p>
            <a:pPr eaLnBrk="1" hangingPunct="1">
              <a:spcBef>
                <a:spcPct val="0"/>
              </a:spcBef>
              <a:buClrTx/>
              <a:buSzTx/>
              <a:buFontTx/>
              <a:buNone/>
            </a:pPr>
            <a:r>
              <a:rPr lang="zh-CN" altLang="en-US" sz="2200"/>
              <a:t>的化学吸附，使反应物分子中的化学键松弛、极化，甚至破裂成原子或基团，从而进入活化状态。</a:t>
            </a:r>
          </a:p>
        </p:txBody>
      </p:sp>
      <p:graphicFrame>
        <p:nvGraphicFramePr>
          <p:cNvPr id="45059" name="Object 8"/>
          <p:cNvGraphicFramePr>
            <a:graphicFrameLocks noGrp="1" noChangeAspect="1"/>
          </p:cNvGraphicFramePr>
          <p:nvPr>
            <p:ph type="title"/>
          </p:nvPr>
        </p:nvGraphicFramePr>
        <p:xfrm>
          <a:off x="684213" y="549275"/>
          <a:ext cx="5184775" cy="3824288"/>
        </p:xfrm>
        <a:graphic>
          <a:graphicData uri="http://schemas.openxmlformats.org/presentationml/2006/ole">
            <mc:AlternateContent xmlns:mc="http://schemas.openxmlformats.org/markup-compatibility/2006">
              <mc:Choice xmlns:v="urn:schemas-microsoft-com:vml" Requires="v">
                <p:oleObj spid="_x0000_s45071" name="文档" r:id="rId3" imgW="2795016" imgH="1758696" progId="Word.Document.8">
                  <p:embed/>
                </p:oleObj>
              </mc:Choice>
              <mc:Fallback>
                <p:oleObj name="文档" r:id="rId3" imgW="2795016" imgH="1758696" progId="Word.Document.8">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549275"/>
                        <a:ext cx="5184775" cy="3824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strips/>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533400" y="228600"/>
            <a:ext cx="8153400" cy="1752600"/>
          </a:xfrm>
        </p:spPr>
        <p:txBody>
          <a:bodyPr/>
          <a:lstStyle/>
          <a:p>
            <a:pPr eaLnBrk="1" hangingPunct="1"/>
            <a:r>
              <a:rPr lang="en-US" altLang="zh-CN" sz="2000" smtClean="0">
                <a:solidFill>
                  <a:srgbClr val="0000FF"/>
                </a:solidFill>
                <a:latin typeface="黑体" panose="02010609060101010101" pitchFamily="49" charset="-122"/>
                <a:ea typeface="黑体" panose="02010609060101010101" pitchFamily="49" charset="-122"/>
              </a:rPr>
              <a:t>(3)  </a:t>
            </a:r>
            <a:r>
              <a:rPr lang="zh-CN" altLang="en-US" sz="2000" smtClean="0">
                <a:solidFill>
                  <a:srgbClr val="0000FF"/>
                </a:solidFill>
                <a:latin typeface="黑体" panose="02010609060101010101" pitchFamily="49" charset="-122"/>
                <a:ea typeface="黑体" panose="02010609060101010101" pitchFamily="49" charset="-122"/>
              </a:rPr>
              <a:t>影响固体催化剂活性的因素</a:t>
            </a:r>
            <a:r>
              <a:rPr lang="zh-CN" altLang="en-US" sz="2000" smtClean="0">
                <a:solidFill>
                  <a:schemeClr val="folHlink"/>
                </a:solidFill>
                <a:latin typeface="黑体" panose="02010609060101010101" pitchFamily="49" charset="-122"/>
                <a:ea typeface="黑体" panose="02010609060101010101" pitchFamily="49" charset="-122"/>
              </a:rPr>
              <a:t/>
            </a:r>
            <a:br>
              <a:rPr lang="zh-CN" altLang="en-US" sz="2000" smtClean="0">
                <a:solidFill>
                  <a:schemeClr val="folHlink"/>
                </a:solidFill>
                <a:latin typeface="黑体" panose="02010609060101010101" pitchFamily="49" charset="-122"/>
                <a:ea typeface="黑体" panose="02010609060101010101" pitchFamily="49" charset="-122"/>
              </a:rPr>
            </a:br>
            <a:r>
              <a:rPr lang="zh-CN" altLang="en-US" sz="2000" smtClean="0">
                <a:solidFill>
                  <a:schemeClr val="tx1"/>
                </a:solidFill>
              </a:rPr>
              <a:t>    </a:t>
            </a:r>
            <a:r>
              <a:rPr lang="zh-CN" altLang="en-US" sz="1700" smtClean="0">
                <a:solidFill>
                  <a:schemeClr val="tx1"/>
                </a:solidFill>
              </a:rPr>
              <a:t>一个催化反应包括一种或几种反应物在催化剂表面上短暂的吸附</a:t>
            </a:r>
            <a:r>
              <a:rPr lang="en-US" altLang="zh-CN" sz="1700" smtClean="0">
                <a:solidFill>
                  <a:schemeClr val="tx1"/>
                </a:solidFill>
              </a:rPr>
              <a:t>,</a:t>
            </a:r>
            <a:r>
              <a:rPr lang="zh-CN" altLang="en-US" sz="1700" smtClean="0">
                <a:solidFill>
                  <a:schemeClr val="tx1"/>
                </a:solidFill>
              </a:rPr>
              <a:t>（几乎总是化学吸附）发生键的重排和产物脱附。因此影响催化剂活性的因素除了化学组成外，还有几何、电子因素</a:t>
            </a:r>
            <a:r>
              <a:rPr lang="zh-CN" altLang="en-US" sz="2000" smtClean="0">
                <a:solidFill>
                  <a:schemeClr val="tx1"/>
                </a:solidFill>
              </a:rPr>
              <a:t>。</a:t>
            </a:r>
            <a:endParaRPr lang="zh-CN" altLang="en-US" smtClean="0">
              <a:solidFill>
                <a:schemeClr val="tx1"/>
              </a:solidFill>
              <a:ea typeface="楷体_GB2312" pitchFamily="49" charset="-122"/>
            </a:endParaRPr>
          </a:p>
        </p:txBody>
      </p:sp>
      <p:sp>
        <p:nvSpPr>
          <p:cNvPr id="32771" name="Rectangle 3"/>
          <p:cNvSpPr>
            <a:spLocks noGrp="1" noChangeArrowheads="1"/>
          </p:cNvSpPr>
          <p:nvPr>
            <p:ph type="body" idx="1"/>
          </p:nvPr>
        </p:nvSpPr>
        <p:spPr>
          <a:xfrm>
            <a:off x="214313" y="2000250"/>
            <a:ext cx="8715375" cy="4267200"/>
          </a:xfrm>
        </p:spPr>
        <p:txBody>
          <a:bodyPr/>
          <a:lstStyle/>
          <a:p>
            <a:pPr algn="just" eaLnBrk="1" hangingPunct="1">
              <a:buFont typeface="Wingdings" panose="05000000000000000000" pitchFamily="2" charset="2"/>
              <a:buNone/>
              <a:defRPr/>
            </a:pPr>
            <a:r>
              <a:rPr lang="zh-CN" altLang="en-US" sz="2800" dirty="0" smtClean="0">
                <a:solidFill>
                  <a:srgbClr val="0000FF"/>
                </a:solidFill>
                <a:latin typeface="黑体" pitchFamily="49" charset="-122"/>
                <a:ea typeface="黑体" pitchFamily="49" charset="-122"/>
              </a:rPr>
              <a:t>化学因素</a:t>
            </a:r>
          </a:p>
          <a:p>
            <a:pPr algn="just" eaLnBrk="1" hangingPunct="1">
              <a:buFont typeface="Wingdings" panose="05000000000000000000" pitchFamily="2" charset="2"/>
              <a:buNone/>
              <a:defRPr/>
            </a:pPr>
            <a:r>
              <a:rPr lang="zh-CN" altLang="en-US" sz="2800" dirty="0" smtClean="0"/>
              <a:t>     </a:t>
            </a:r>
            <a:r>
              <a:rPr lang="zh-CN" altLang="en-US" sz="2400" dirty="0" smtClean="0"/>
              <a:t>催化剂由化学物质构成，催化剂的性能决定于它的化学组成。</a:t>
            </a:r>
            <a:endParaRPr lang="zh-CN" altLang="en-US" sz="3600" dirty="0" smtClean="0"/>
          </a:p>
          <a:p>
            <a:pPr marL="457200" indent="-457200" eaLnBrk="1" hangingPunct="1">
              <a:buFont typeface="Wingdings" panose="05000000000000000000" pitchFamily="2" charset="2"/>
              <a:buNone/>
              <a:defRPr/>
            </a:pPr>
            <a:r>
              <a:rPr lang="en-US" altLang="zh-CN" sz="2500" dirty="0" smtClean="0">
                <a:solidFill>
                  <a:srgbClr val="0000FF"/>
                </a:solidFill>
                <a:ea typeface="黑体" pitchFamily="49" charset="-122"/>
              </a:rPr>
              <a:t>1.   </a:t>
            </a:r>
            <a:r>
              <a:rPr lang="zh-CN" altLang="en-US" sz="2500" dirty="0" smtClean="0">
                <a:solidFill>
                  <a:srgbClr val="0000FF"/>
                </a:solidFill>
                <a:ea typeface="黑体" pitchFamily="49" charset="-122"/>
              </a:rPr>
              <a:t>几何因素（空间因素）</a:t>
            </a:r>
            <a:r>
              <a:rPr lang="zh-CN" altLang="en-US" sz="2500" dirty="0" smtClean="0">
                <a:ea typeface="黑体" pitchFamily="49" charset="-122"/>
              </a:rPr>
              <a:t/>
            </a:r>
            <a:br>
              <a:rPr lang="zh-CN" altLang="en-US" sz="2500" dirty="0" smtClean="0">
                <a:ea typeface="黑体" pitchFamily="49" charset="-122"/>
              </a:rPr>
            </a:br>
            <a:r>
              <a:rPr lang="zh-CN" altLang="en-US" sz="2100" dirty="0" smtClean="0"/>
              <a:t>催化剂表面的晶格是活性中心，晶格的结构和反应尺寸应与反应物的几何构造相适应。</a:t>
            </a:r>
            <a:endParaRPr lang="en-US" altLang="zh-CN" sz="2100" dirty="0" smtClean="0"/>
          </a:p>
          <a:p>
            <a:pPr marL="457200" indent="-457200" eaLnBrk="1" hangingPunct="1">
              <a:buFont typeface="Wingdings" panose="05000000000000000000" pitchFamily="2" charset="2"/>
              <a:buNone/>
              <a:defRPr/>
            </a:pPr>
            <a:r>
              <a:rPr lang="en-US" altLang="zh-CN" sz="2100" dirty="0" smtClean="0"/>
              <a:t>      </a:t>
            </a:r>
            <a:r>
              <a:rPr lang="zh-CN" altLang="en-US" sz="2100" dirty="0" smtClean="0"/>
              <a:t>结构敏感与不敏感反应</a:t>
            </a:r>
            <a:br>
              <a:rPr lang="zh-CN" altLang="en-US" sz="2100" dirty="0" smtClean="0"/>
            </a:br>
            <a:endParaRPr lang="zh-CN" altLang="en-US" sz="2500" dirty="0" smtClean="0">
              <a:ea typeface="楷体_GB2312" pitchFamily="49" charset="-122"/>
            </a:endParaRPr>
          </a:p>
          <a:p>
            <a:pPr eaLnBrk="1" hangingPunct="1">
              <a:buFont typeface="Wingdings" panose="05000000000000000000" pitchFamily="2" charset="2"/>
              <a:buNone/>
              <a:defRPr/>
            </a:pPr>
            <a:r>
              <a:rPr lang="en-US" altLang="zh-CN" sz="2500" dirty="0" smtClean="0">
                <a:solidFill>
                  <a:srgbClr val="0000FF"/>
                </a:solidFill>
                <a:ea typeface="黑体" pitchFamily="49" charset="-122"/>
              </a:rPr>
              <a:t>2</a:t>
            </a:r>
            <a:r>
              <a:rPr lang="zh-CN" altLang="en-US" sz="2500" dirty="0" smtClean="0">
                <a:solidFill>
                  <a:srgbClr val="0000FF"/>
                </a:solidFill>
                <a:ea typeface="黑体" pitchFamily="49" charset="-122"/>
              </a:rPr>
              <a:t>．电子因素</a:t>
            </a:r>
          </a:p>
          <a:p>
            <a:pPr algn="just" eaLnBrk="1" hangingPunct="1">
              <a:buFont typeface="Wingdings" panose="05000000000000000000" pitchFamily="2" charset="2"/>
              <a:buNone/>
              <a:defRPr/>
            </a:pPr>
            <a:r>
              <a:rPr lang="zh-CN" altLang="en-US" sz="2500" dirty="0" smtClean="0"/>
              <a:t>    </a:t>
            </a:r>
            <a:r>
              <a:rPr lang="zh-CN" altLang="en-US" sz="2100" dirty="0" smtClean="0"/>
              <a:t>固体催化剂的电子参与了反应过程。因此，固体的电性质，如固体的费米能级、导电率、溢出功及金属的电子特征与催化作用相联系。</a:t>
            </a:r>
            <a:endParaRPr lang="zh-CN" altLang="en-US" sz="3400" dirty="0" smtClean="0"/>
          </a:p>
          <a:p>
            <a:pPr algn="just" eaLnBrk="1" hangingPunct="1">
              <a:buFont typeface="Wingdings" panose="05000000000000000000" pitchFamily="2" charset="2"/>
              <a:buNone/>
              <a:defRPr/>
            </a:pPr>
            <a:r>
              <a:rPr lang="zh-CN" altLang="en-US" sz="2500" dirty="0" smtClean="0">
                <a:solidFill>
                  <a:srgbClr val="0000FF"/>
                </a:solidFill>
                <a:latin typeface="黑体" pitchFamily="49" charset="-122"/>
                <a:ea typeface="黑体" pitchFamily="49" charset="-122"/>
              </a:rPr>
              <a:t>  </a:t>
            </a:r>
            <a:endParaRPr lang="zh-CN" altLang="en-US" sz="3400" dirty="0" smtClean="0"/>
          </a:p>
        </p:txBody>
      </p:sp>
    </p:spTree>
  </p:cSld>
  <p:clrMapOvr>
    <a:masterClrMapping/>
  </p:clrMapOvr>
  <p:transition spd="slow">
    <p:strips/>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1026"/>
          <p:cNvSpPr>
            <a:spLocks noGrp="1" noChangeArrowheads="1"/>
          </p:cNvSpPr>
          <p:nvPr>
            <p:ph type="title"/>
          </p:nvPr>
        </p:nvSpPr>
        <p:spPr>
          <a:xfrm>
            <a:off x="539750" y="549275"/>
            <a:ext cx="6731000" cy="603250"/>
          </a:xfrm>
        </p:spPr>
        <p:txBody>
          <a:bodyPr/>
          <a:lstStyle/>
          <a:p>
            <a:pPr eaLnBrk="1" hangingPunct="1"/>
            <a:r>
              <a:rPr lang="en-US" altLang="zh-CN" sz="2600" smtClean="0">
                <a:ea typeface="黑体" panose="02010609060101010101" pitchFamily="49" charset="-122"/>
              </a:rPr>
              <a:t>§ 3   </a:t>
            </a:r>
            <a:r>
              <a:rPr lang="zh-CN" altLang="en-US" sz="2600" smtClean="0">
                <a:ea typeface="黑体" panose="02010609060101010101" pitchFamily="49" charset="-122"/>
              </a:rPr>
              <a:t>催化剂与催化反应的分类</a:t>
            </a:r>
          </a:p>
        </p:txBody>
      </p:sp>
      <p:sp>
        <p:nvSpPr>
          <p:cNvPr id="47107" name="Rectangle 1027"/>
          <p:cNvSpPr>
            <a:spLocks noGrp="1" noChangeArrowheads="1"/>
          </p:cNvSpPr>
          <p:nvPr>
            <p:ph type="body" idx="1"/>
          </p:nvPr>
        </p:nvSpPr>
        <p:spPr>
          <a:xfrm>
            <a:off x="1389063" y="1935163"/>
            <a:ext cx="6754812" cy="3689350"/>
          </a:xfrm>
        </p:spPr>
        <p:txBody>
          <a:bodyPr/>
          <a:lstStyle/>
          <a:p>
            <a:pPr eaLnBrk="1" hangingPunct="1">
              <a:lnSpc>
                <a:spcPct val="110000"/>
              </a:lnSpc>
              <a:buFont typeface="Wingdings" panose="05000000000000000000" pitchFamily="2" charset="2"/>
              <a:buNone/>
            </a:pPr>
            <a:r>
              <a:rPr lang="en-US" altLang="zh-CN" sz="2600" smtClean="0">
                <a:ea typeface="黑体" panose="02010609060101010101" pitchFamily="49" charset="-122"/>
              </a:rPr>
              <a:t>3-1   </a:t>
            </a:r>
            <a:r>
              <a:rPr lang="zh-CN" altLang="en-US" sz="2600" smtClean="0">
                <a:ea typeface="黑体" panose="02010609060101010101" pitchFamily="49" charset="-122"/>
              </a:rPr>
              <a:t>催化反应的分类</a:t>
            </a:r>
          </a:p>
          <a:p>
            <a:pPr lvl="1" eaLnBrk="1" hangingPunct="1">
              <a:lnSpc>
                <a:spcPct val="110000"/>
              </a:lnSpc>
              <a:buFont typeface="Wingdings" panose="05000000000000000000" pitchFamily="2" charset="2"/>
              <a:buNone/>
            </a:pPr>
            <a:r>
              <a:rPr lang="en-US" altLang="zh-CN" smtClean="0">
                <a:latin typeface="楷体_GB2312" pitchFamily="49" charset="-122"/>
                <a:ea typeface="楷体_GB2312" pitchFamily="49" charset="-122"/>
              </a:rPr>
              <a:t>1. </a:t>
            </a:r>
            <a:r>
              <a:rPr lang="zh-CN" altLang="en-US" smtClean="0">
                <a:latin typeface="楷体_GB2312" pitchFamily="49" charset="-122"/>
                <a:ea typeface="楷体_GB2312" pitchFamily="49" charset="-122"/>
              </a:rPr>
              <a:t>按催化系统物相的均一性进行分类</a:t>
            </a:r>
            <a:endParaRPr lang="zh-CN" altLang="en-US" smtClean="0">
              <a:solidFill>
                <a:schemeClr val="folHlink"/>
              </a:solidFill>
              <a:latin typeface="楷体_GB2312" pitchFamily="49" charset="-122"/>
              <a:ea typeface="楷体_GB2312" pitchFamily="49" charset="-122"/>
            </a:endParaRPr>
          </a:p>
          <a:p>
            <a:pPr lvl="1" eaLnBrk="1" hangingPunct="1">
              <a:lnSpc>
                <a:spcPct val="110000"/>
              </a:lnSpc>
              <a:buFont typeface="Wingdings" panose="05000000000000000000" pitchFamily="2" charset="2"/>
              <a:buNone/>
            </a:pPr>
            <a:r>
              <a:rPr lang="en-US" altLang="zh-CN" smtClean="0">
                <a:latin typeface="楷体_GB2312" pitchFamily="49" charset="-122"/>
                <a:ea typeface="楷体_GB2312" pitchFamily="49" charset="-122"/>
              </a:rPr>
              <a:t>2</a:t>
            </a:r>
            <a:r>
              <a:rPr lang="zh-CN" altLang="en-US" smtClean="0">
                <a:latin typeface="楷体_GB2312" pitchFamily="49" charset="-122"/>
                <a:ea typeface="楷体_GB2312" pitchFamily="49" charset="-122"/>
              </a:rPr>
              <a:t>．按反应单元进行分类</a:t>
            </a:r>
          </a:p>
          <a:p>
            <a:pPr lvl="1" eaLnBrk="1" hangingPunct="1">
              <a:lnSpc>
                <a:spcPct val="110000"/>
              </a:lnSpc>
              <a:buFont typeface="Wingdings" panose="05000000000000000000" pitchFamily="2" charset="2"/>
              <a:buNone/>
            </a:pPr>
            <a:endParaRPr lang="zh-CN" altLang="en-US" smtClean="0">
              <a:latin typeface="黑体" panose="02010609060101010101" pitchFamily="49" charset="-122"/>
              <a:ea typeface="黑体" panose="02010609060101010101" pitchFamily="49" charset="-122"/>
            </a:endParaRPr>
          </a:p>
          <a:p>
            <a:pPr eaLnBrk="1" hangingPunct="1">
              <a:lnSpc>
                <a:spcPct val="110000"/>
              </a:lnSpc>
              <a:buFont typeface="Wingdings" panose="05000000000000000000" pitchFamily="2" charset="2"/>
              <a:buNone/>
            </a:pPr>
            <a:r>
              <a:rPr lang="en-US" altLang="zh-CN" sz="2600" smtClean="0">
                <a:latin typeface="黑体" panose="02010609060101010101" pitchFamily="49" charset="-122"/>
                <a:ea typeface="黑体" panose="02010609060101010101" pitchFamily="49" charset="-122"/>
              </a:rPr>
              <a:t>3-2  </a:t>
            </a:r>
            <a:r>
              <a:rPr lang="zh-CN" altLang="en-US" sz="2600" smtClean="0">
                <a:latin typeface="黑体" panose="02010609060101010101" pitchFamily="49" charset="-122"/>
                <a:ea typeface="黑体" panose="02010609060101010101" pitchFamily="49" charset="-122"/>
              </a:rPr>
              <a:t>反应机理的分类</a:t>
            </a:r>
          </a:p>
          <a:p>
            <a:pPr eaLnBrk="1" hangingPunct="1">
              <a:lnSpc>
                <a:spcPct val="110000"/>
              </a:lnSpc>
              <a:buFont typeface="Wingdings" panose="05000000000000000000" pitchFamily="2" charset="2"/>
              <a:buNone/>
            </a:pPr>
            <a:r>
              <a:rPr lang="en-US" altLang="zh-CN" sz="2600" smtClean="0">
                <a:latin typeface="黑体" panose="02010609060101010101" pitchFamily="49" charset="-122"/>
                <a:ea typeface="黑体" panose="02010609060101010101" pitchFamily="49" charset="-122"/>
              </a:rPr>
              <a:t>3-3  </a:t>
            </a:r>
            <a:r>
              <a:rPr lang="zh-CN" altLang="en-US" sz="2600" smtClean="0">
                <a:latin typeface="黑体" panose="02010609060101010101" pitchFamily="49" charset="-122"/>
                <a:ea typeface="黑体" panose="02010609060101010101" pitchFamily="49" charset="-122"/>
              </a:rPr>
              <a:t>催化剂的分类</a:t>
            </a:r>
          </a:p>
        </p:txBody>
      </p:sp>
      <p:sp>
        <p:nvSpPr>
          <p:cNvPr id="47108" name="Line 1029"/>
          <p:cNvSpPr>
            <a:spLocks noChangeShapeType="1"/>
          </p:cNvSpPr>
          <p:nvPr/>
        </p:nvSpPr>
        <p:spPr bwMode="auto">
          <a:xfrm>
            <a:off x="539750" y="1125538"/>
            <a:ext cx="5905500" cy="0"/>
          </a:xfrm>
          <a:prstGeom prst="line">
            <a:avLst/>
          </a:prstGeom>
          <a:noFill/>
          <a:ln w="38100" cmpd="dbl">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spd="slow">
    <p:strips/>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026"/>
          <p:cNvSpPr>
            <a:spLocks noGrp="1" noChangeArrowheads="1"/>
          </p:cNvSpPr>
          <p:nvPr>
            <p:ph type="title"/>
          </p:nvPr>
        </p:nvSpPr>
        <p:spPr>
          <a:xfrm>
            <a:off x="250825" y="188913"/>
            <a:ext cx="7772400" cy="1143000"/>
          </a:xfrm>
        </p:spPr>
        <p:txBody>
          <a:bodyPr/>
          <a:lstStyle/>
          <a:p>
            <a:pPr eaLnBrk="1" hangingPunct="1"/>
            <a:r>
              <a:rPr lang="en-US" altLang="zh-CN" sz="3000" smtClean="0">
                <a:latin typeface="黑体" panose="02010609060101010101" pitchFamily="49" charset="-122"/>
                <a:ea typeface="黑体" panose="02010609060101010101" pitchFamily="49" charset="-122"/>
              </a:rPr>
              <a:t>§1  </a:t>
            </a:r>
            <a:r>
              <a:rPr lang="zh-CN" altLang="en-US" sz="3000" smtClean="0">
                <a:latin typeface="黑体" panose="02010609060101010101" pitchFamily="49" charset="-122"/>
                <a:ea typeface="黑体" panose="02010609060101010101" pitchFamily="49" charset="-122"/>
              </a:rPr>
              <a:t>催化作用与催化剂</a:t>
            </a:r>
            <a:endParaRPr lang="zh-CN" altLang="en-US" smtClean="0">
              <a:latin typeface="黑体" panose="02010609060101010101" pitchFamily="49" charset="-122"/>
              <a:ea typeface="黑体" panose="02010609060101010101" pitchFamily="49" charset="-122"/>
            </a:endParaRPr>
          </a:p>
        </p:txBody>
      </p:sp>
      <p:sp>
        <p:nvSpPr>
          <p:cNvPr id="9219" name="Rectangle 1027"/>
          <p:cNvSpPr>
            <a:spLocks noGrp="1" noChangeArrowheads="1"/>
          </p:cNvSpPr>
          <p:nvPr>
            <p:ph type="body" idx="1"/>
          </p:nvPr>
        </p:nvSpPr>
        <p:spPr>
          <a:xfrm>
            <a:off x="1504950" y="2127250"/>
            <a:ext cx="6535738" cy="2614613"/>
          </a:xfrm>
        </p:spPr>
        <p:txBody>
          <a:bodyPr/>
          <a:lstStyle/>
          <a:p>
            <a:pPr eaLnBrk="1" hangingPunct="1">
              <a:lnSpc>
                <a:spcPct val="120000"/>
              </a:lnSpc>
              <a:buFont typeface="Wingdings" panose="05000000000000000000" pitchFamily="2" charset="2"/>
              <a:buNone/>
            </a:pPr>
            <a:r>
              <a:rPr lang="en-US" altLang="zh-CN" sz="2600" smtClean="0">
                <a:latin typeface="黑体" panose="02010609060101010101" pitchFamily="49" charset="-122"/>
                <a:ea typeface="黑体" panose="02010609060101010101" pitchFamily="49" charset="-122"/>
              </a:rPr>
              <a:t>§1-1  </a:t>
            </a:r>
            <a:r>
              <a:rPr lang="zh-CN" altLang="en-US" sz="2600" smtClean="0">
                <a:latin typeface="黑体" panose="02010609060101010101" pitchFamily="49" charset="-122"/>
                <a:ea typeface="黑体" panose="02010609060101010101" pitchFamily="49" charset="-122"/>
              </a:rPr>
              <a:t>催化剂的发展与定义</a:t>
            </a:r>
          </a:p>
          <a:p>
            <a:pPr eaLnBrk="1" hangingPunct="1">
              <a:lnSpc>
                <a:spcPct val="120000"/>
              </a:lnSpc>
              <a:buFont typeface="Wingdings" panose="05000000000000000000" pitchFamily="2" charset="2"/>
              <a:buNone/>
            </a:pPr>
            <a:r>
              <a:rPr lang="en-US" altLang="zh-CN" sz="2600" smtClean="0">
                <a:latin typeface="黑体" panose="02010609060101010101" pitchFamily="49" charset="-122"/>
                <a:ea typeface="黑体" panose="02010609060101010101" pitchFamily="49" charset="-122"/>
              </a:rPr>
              <a:t>§1-2  </a:t>
            </a:r>
            <a:r>
              <a:rPr lang="zh-CN" altLang="en-US" sz="2600" smtClean="0">
                <a:latin typeface="黑体" panose="02010609060101010101" pitchFamily="49" charset="-122"/>
                <a:ea typeface="黑体" panose="02010609060101010101" pitchFamily="49" charset="-122"/>
              </a:rPr>
              <a:t>催化作用的基本特征</a:t>
            </a:r>
          </a:p>
          <a:p>
            <a:pPr eaLnBrk="1" hangingPunct="1">
              <a:lnSpc>
                <a:spcPct val="120000"/>
              </a:lnSpc>
              <a:buFont typeface="Wingdings" panose="05000000000000000000" pitchFamily="2" charset="2"/>
              <a:buNone/>
            </a:pPr>
            <a:r>
              <a:rPr lang="en-US" altLang="zh-CN" sz="2600" smtClean="0">
                <a:latin typeface="黑体" panose="02010609060101010101" pitchFamily="49" charset="-122"/>
                <a:ea typeface="黑体" panose="02010609060101010101" pitchFamily="49" charset="-122"/>
              </a:rPr>
              <a:t>§1-3  </a:t>
            </a:r>
            <a:r>
              <a:rPr lang="zh-CN" altLang="en-US" sz="2600" smtClean="0">
                <a:latin typeface="黑体" panose="02010609060101010101" pitchFamily="49" charset="-122"/>
                <a:ea typeface="黑体" panose="02010609060101010101" pitchFamily="49" charset="-122"/>
              </a:rPr>
              <a:t>催化的重要性</a:t>
            </a:r>
          </a:p>
          <a:p>
            <a:pPr eaLnBrk="1" hangingPunct="1">
              <a:lnSpc>
                <a:spcPct val="120000"/>
              </a:lnSpc>
              <a:buFont typeface="Wingdings" panose="05000000000000000000" pitchFamily="2" charset="2"/>
              <a:buNone/>
            </a:pPr>
            <a:endParaRPr lang="en-US" altLang="zh-CN" sz="2600" smtClean="0">
              <a:latin typeface="黑体" panose="02010609060101010101" pitchFamily="49" charset="-122"/>
              <a:ea typeface="黑体" panose="02010609060101010101" pitchFamily="49" charset="-122"/>
            </a:endParaRPr>
          </a:p>
        </p:txBody>
      </p:sp>
      <p:sp>
        <p:nvSpPr>
          <p:cNvPr id="9220" name="Line 1029"/>
          <p:cNvSpPr>
            <a:spLocks noChangeShapeType="1"/>
          </p:cNvSpPr>
          <p:nvPr/>
        </p:nvSpPr>
        <p:spPr bwMode="auto">
          <a:xfrm>
            <a:off x="395288" y="1412875"/>
            <a:ext cx="4032250" cy="0"/>
          </a:xfrm>
          <a:prstGeom prst="line">
            <a:avLst/>
          </a:prstGeom>
          <a:noFill/>
          <a:ln w="38100" cmpd="dbl">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spd="slow" advTm="36575">
    <p:strips/>
  </p:transition>
  <p:timing>
    <p:tnLst>
      <p:par>
        <p:cTn id="1" dur="indefinite" restart="never" nodeType="tmRoot"/>
      </p:par>
    </p:tnLst>
  </p:timing>
  <p:extLst>
    <p:ext uri="{3A86A75C-4F4B-4683-9AE1-C65F6400EC91}">
      <p14:laserTraceLst xmlns:p14="http://schemas.microsoft.com/office/powerpoint/2010/main">
        <p14:tracePtLst>
          <p14:tracePt t="711" x="296863" y="906463"/>
          <p14:tracePt t="721" x="511175" y="968375"/>
          <p14:tracePt t="741" x="876300" y="1120775"/>
          <p14:tracePt t="762" x="1341438" y="1393825"/>
          <p14:tracePt t="782" x="1584325" y="1554163"/>
          <p14:tracePt t="801" x="1806575" y="1676400"/>
          <p14:tracePt t="821" x="1874838" y="1722438"/>
          <p14:tracePt t="842" x="1981200" y="1806575"/>
          <p14:tracePt t="861" x="2125663" y="1935163"/>
          <p14:tracePt t="881" x="2301875" y="2065338"/>
          <p14:tracePt t="901" x="2400300" y="2111375"/>
          <p14:tracePt t="922" x="2446338" y="2133600"/>
          <p14:tracePt t="962" x="2468563" y="2171700"/>
          <p14:tracePt t="982" x="2484438" y="2187575"/>
          <p14:tracePt t="1002" x="2492375" y="2193925"/>
          <p14:tracePt t="1022" x="2498725" y="2193925"/>
          <p14:tracePt t="1042" x="2506663" y="2209800"/>
          <p14:tracePt t="1062" x="2544763" y="2232025"/>
          <p14:tracePt t="1082" x="2568575" y="2239963"/>
          <p14:tracePt t="1102" x="2574925" y="2239963"/>
          <p14:tracePt t="8125" x="2582863" y="2239963"/>
          <p14:tracePt t="8140" x="2590800" y="2239963"/>
          <p14:tracePt t="8147" x="2598738" y="2239963"/>
          <p14:tracePt t="8156" x="2598738" y="2247900"/>
          <p14:tracePt t="8175" x="2606675" y="2247900"/>
          <p14:tracePt t="34086" x="2598738" y="2247900"/>
          <p14:tracePt t="34094" x="2574925" y="2239963"/>
          <p14:tracePt t="34105" x="2552700" y="2225675"/>
          <p14:tracePt t="34125" x="2506663" y="2201863"/>
          <p14:tracePt t="34145" x="2370138" y="2125663"/>
          <p14:tracePt t="34165" x="2225675" y="2049463"/>
          <p14:tracePt t="34185" x="1981200" y="1943100"/>
          <p14:tracePt t="34205" x="1736725" y="1866900"/>
          <p14:tracePt t="34225" x="1349375" y="1768475"/>
          <p14:tracePt t="34245" x="1127125" y="1722438"/>
          <p14:tracePt t="34265" x="892175" y="1668463"/>
          <p14:tracePt t="34285" x="746125" y="1622425"/>
          <p14:tracePt t="34305" x="473075" y="1539875"/>
          <p14:tracePt t="34325" x="274638" y="1470025"/>
        </p14:tracePtLst>
      </p14:laserTraceLst>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noGrp="1" noChangeArrowheads="1"/>
          </p:cNvSpPr>
          <p:nvPr>
            <p:ph type="body" idx="1"/>
          </p:nvPr>
        </p:nvSpPr>
        <p:spPr>
          <a:xfrm>
            <a:off x="685800" y="533400"/>
            <a:ext cx="8001000" cy="5867400"/>
          </a:xfrm>
        </p:spPr>
        <p:txBody>
          <a:bodyPr/>
          <a:lstStyle/>
          <a:p>
            <a:pPr algn="just" eaLnBrk="1" hangingPunct="1">
              <a:buFont typeface="Wingdings" panose="05000000000000000000" pitchFamily="2" charset="2"/>
              <a:buNone/>
            </a:pPr>
            <a:r>
              <a:rPr lang="en-US" altLang="zh-CN" sz="2600" smtClean="0">
                <a:ea typeface="黑体" panose="02010609060101010101" pitchFamily="49" charset="-122"/>
              </a:rPr>
              <a:t>3-1  </a:t>
            </a:r>
            <a:r>
              <a:rPr lang="zh-CN" altLang="en-US" sz="2600" smtClean="0">
                <a:ea typeface="黑体" panose="02010609060101010101" pitchFamily="49" charset="-122"/>
              </a:rPr>
              <a:t>催化反应的分类</a:t>
            </a:r>
            <a:endParaRPr lang="zh-CN" altLang="en-US" smtClean="0">
              <a:ea typeface="黑体" panose="02010609060101010101" pitchFamily="49" charset="-122"/>
            </a:endParaRPr>
          </a:p>
          <a:p>
            <a:pPr algn="just" eaLnBrk="1" hangingPunct="1">
              <a:buFont typeface="Wingdings" panose="05000000000000000000" pitchFamily="2" charset="2"/>
              <a:buNone/>
            </a:pPr>
            <a:endParaRPr lang="zh-CN" altLang="en-US" sz="1900" smtClean="0">
              <a:solidFill>
                <a:schemeClr val="folHlink"/>
              </a:solidFill>
            </a:endParaRPr>
          </a:p>
          <a:p>
            <a:pPr algn="just" eaLnBrk="1" hangingPunct="1">
              <a:lnSpc>
                <a:spcPct val="90000"/>
              </a:lnSpc>
              <a:buFont typeface="Wingdings" panose="05000000000000000000" pitchFamily="2" charset="2"/>
              <a:buNone/>
            </a:pPr>
            <a:r>
              <a:rPr lang="en-US" altLang="zh-CN" sz="1900" smtClean="0">
                <a:solidFill>
                  <a:srgbClr val="0000FF"/>
                </a:solidFill>
              </a:rPr>
              <a:t>1.  </a:t>
            </a:r>
            <a:r>
              <a:rPr lang="zh-CN" altLang="en-US" sz="2100" smtClean="0">
                <a:solidFill>
                  <a:srgbClr val="0000FF"/>
                </a:solidFill>
              </a:rPr>
              <a:t>按催化系统物相的均一性进行分类</a:t>
            </a:r>
            <a:endParaRPr lang="zh-CN" altLang="en-US" smtClean="0">
              <a:solidFill>
                <a:srgbClr val="0000FF"/>
              </a:solidFill>
              <a:ea typeface="楷体_GB2312" pitchFamily="49" charset="-122"/>
            </a:endParaRPr>
          </a:p>
          <a:p>
            <a:pPr eaLnBrk="1" hangingPunct="1">
              <a:buFont typeface="Wingdings" panose="05000000000000000000" pitchFamily="2" charset="2"/>
              <a:buNone/>
            </a:pPr>
            <a:r>
              <a:rPr lang="zh-CN" altLang="en-US" sz="2100" smtClean="0"/>
              <a:t>可分为</a:t>
            </a:r>
            <a:r>
              <a:rPr lang="zh-CN" altLang="en-US" sz="2100" smtClean="0">
                <a:solidFill>
                  <a:srgbClr val="FF0000"/>
                </a:solidFill>
                <a:ea typeface="黑体" panose="02010609060101010101" pitchFamily="49" charset="-122"/>
              </a:rPr>
              <a:t>均相</a:t>
            </a:r>
            <a:r>
              <a:rPr lang="en-US" altLang="zh-CN" sz="2100" smtClean="0">
                <a:solidFill>
                  <a:srgbClr val="FF0000"/>
                </a:solidFill>
                <a:ea typeface="黑体" panose="02010609060101010101" pitchFamily="49" charset="-122"/>
              </a:rPr>
              <a:t>(homogeneous)</a:t>
            </a:r>
            <a:r>
              <a:rPr lang="zh-CN" altLang="en-US" sz="2100" smtClean="0"/>
              <a:t>和</a:t>
            </a:r>
            <a:r>
              <a:rPr lang="zh-CN" altLang="en-US" sz="2100" smtClean="0">
                <a:solidFill>
                  <a:srgbClr val="FF0000"/>
                </a:solidFill>
                <a:ea typeface="黑体" panose="02010609060101010101" pitchFamily="49" charset="-122"/>
              </a:rPr>
              <a:t>非均相</a:t>
            </a:r>
            <a:r>
              <a:rPr lang="en-US" altLang="zh-CN" sz="2100" smtClean="0">
                <a:solidFill>
                  <a:srgbClr val="FF0000"/>
                </a:solidFill>
                <a:ea typeface="黑体" panose="02010609060101010101" pitchFamily="49" charset="-122"/>
              </a:rPr>
              <a:t>(heterogeneous)</a:t>
            </a:r>
            <a:r>
              <a:rPr lang="zh-CN" altLang="en-US" sz="2100" smtClean="0"/>
              <a:t>催化反应</a:t>
            </a:r>
            <a:endParaRPr lang="zh-CN" altLang="en-US" smtClean="0"/>
          </a:p>
          <a:p>
            <a:pPr algn="just" eaLnBrk="1" hangingPunct="1">
              <a:buFont typeface="Wingdings" panose="05000000000000000000" pitchFamily="2" charset="2"/>
              <a:buNone/>
            </a:pPr>
            <a:r>
              <a:rPr lang="zh-CN" altLang="en-US" sz="2100" u="sng" smtClean="0">
                <a:latin typeface="宋体" panose="02010600030101010101" pitchFamily="2" charset="-122"/>
              </a:rPr>
              <a:t>均相催化反应</a:t>
            </a:r>
            <a:r>
              <a:rPr lang="zh-CN" altLang="en-US" sz="2100" smtClean="0">
                <a:latin typeface="楷体_GB2312" pitchFamily="49" charset="-122"/>
                <a:ea typeface="楷体_GB2312" pitchFamily="49" charset="-122"/>
              </a:rPr>
              <a:t>是指反应物和催化剂居于同一相态中的反应。</a:t>
            </a:r>
          </a:p>
          <a:p>
            <a:pPr algn="just" eaLnBrk="1" hangingPunct="1">
              <a:buFont typeface="Wingdings" panose="05000000000000000000" pitchFamily="2" charset="2"/>
              <a:buNone/>
            </a:pPr>
            <a:endParaRPr lang="zh-CN" altLang="en-US" sz="2100" smtClean="0">
              <a:latin typeface="楷体_GB2312" pitchFamily="49" charset="-122"/>
              <a:ea typeface="楷体_GB2312" pitchFamily="49" charset="-122"/>
            </a:endParaRPr>
          </a:p>
          <a:p>
            <a:pPr algn="just" eaLnBrk="1" hangingPunct="1">
              <a:buFont typeface="Wingdings" panose="05000000000000000000" pitchFamily="2" charset="2"/>
              <a:buNone/>
            </a:pPr>
            <a:endParaRPr lang="zh-CN" altLang="en-US" sz="2100" smtClean="0">
              <a:latin typeface="楷体_GB2312" pitchFamily="49" charset="-122"/>
              <a:ea typeface="楷体_GB2312" pitchFamily="49" charset="-122"/>
            </a:endParaRPr>
          </a:p>
          <a:p>
            <a:pPr algn="just" eaLnBrk="1" hangingPunct="1">
              <a:buFont typeface="Wingdings" panose="05000000000000000000" pitchFamily="2" charset="2"/>
              <a:buNone/>
            </a:pPr>
            <a:endParaRPr lang="zh-CN" altLang="en-US" sz="2100" smtClean="0">
              <a:latin typeface="楷体_GB2312" pitchFamily="49" charset="-122"/>
              <a:ea typeface="楷体_GB2312" pitchFamily="49" charset="-122"/>
            </a:endParaRPr>
          </a:p>
          <a:p>
            <a:pPr algn="just" eaLnBrk="1" hangingPunct="1">
              <a:buFont typeface="Wingdings" panose="05000000000000000000" pitchFamily="2" charset="2"/>
              <a:buNone/>
            </a:pPr>
            <a:endParaRPr lang="zh-CN" altLang="en-US" sz="2100" smtClean="0">
              <a:latin typeface="楷体_GB2312" pitchFamily="49" charset="-122"/>
              <a:ea typeface="楷体_GB2312" pitchFamily="49" charset="-122"/>
            </a:endParaRPr>
          </a:p>
          <a:p>
            <a:pPr algn="just" eaLnBrk="1" hangingPunct="1">
              <a:buFont typeface="Wingdings" panose="05000000000000000000" pitchFamily="2" charset="2"/>
              <a:buNone/>
            </a:pPr>
            <a:r>
              <a:rPr lang="zh-CN" altLang="en-US" sz="2100" u="sng" smtClean="0"/>
              <a:t>非均相催化反应</a:t>
            </a:r>
            <a:r>
              <a:rPr lang="en-US" altLang="zh-CN" sz="2100" u="sng" smtClean="0"/>
              <a:t>(</a:t>
            </a:r>
            <a:r>
              <a:rPr lang="zh-CN" altLang="en-US" sz="2100" u="sng" smtClean="0"/>
              <a:t>多相</a:t>
            </a:r>
            <a:r>
              <a:rPr lang="en-US" altLang="zh-CN" sz="2100" u="sng" smtClean="0"/>
              <a:t>)</a:t>
            </a:r>
            <a:r>
              <a:rPr lang="zh-CN" altLang="en-US" sz="2100" smtClean="0">
                <a:ea typeface="楷体_GB2312" pitchFamily="49" charset="-122"/>
              </a:rPr>
              <a:t>指反应物与催化剂属于不同的相态反应。</a:t>
            </a:r>
            <a:r>
              <a:rPr lang="zh-CN" altLang="en-US" smtClean="0">
                <a:latin typeface="楷体_GB2312" pitchFamily="49" charset="-122"/>
                <a:ea typeface="楷体_GB2312" pitchFamily="49" charset="-122"/>
              </a:rPr>
              <a:t>   </a:t>
            </a:r>
          </a:p>
        </p:txBody>
      </p:sp>
      <p:graphicFrame>
        <p:nvGraphicFramePr>
          <p:cNvPr id="48131" name="Object 0"/>
          <p:cNvGraphicFramePr>
            <a:graphicFrameLocks noChangeAspect="1"/>
          </p:cNvGraphicFramePr>
          <p:nvPr/>
        </p:nvGraphicFramePr>
        <p:xfrm>
          <a:off x="914400" y="2895600"/>
          <a:ext cx="7278688" cy="1222375"/>
        </p:xfrm>
        <a:graphic>
          <a:graphicData uri="http://schemas.openxmlformats.org/presentationml/2006/ole">
            <mc:AlternateContent xmlns:mc="http://schemas.openxmlformats.org/markup-compatibility/2006">
              <mc:Choice xmlns:v="urn:schemas-microsoft-com:vml" Requires="v">
                <p:oleObj spid="_x0000_s48156" name="文档" r:id="rId3" imgW="4858512" imgH="826008" progId="Word.Document.8">
                  <p:embed/>
                </p:oleObj>
              </mc:Choice>
              <mc:Fallback>
                <p:oleObj name="文档" r:id="rId3" imgW="4858512" imgH="826008" progId="Word.Document.8">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2895600"/>
                        <a:ext cx="7278688" cy="12223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8132" name="Object 1"/>
          <p:cNvGraphicFramePr>
            <a:graphicFrameLocks noChangeAspect="1"/>
          </p:cNvGraphicFramePr>
          <p:nvPr/>
        </p:nvGraphicFramePr>
        <p:xfrm>
          <a:off x="914400" y="5029200"/>
          <a:ext cx="7315200" cy="1143000"/>
        </p:xfrm>
        <a:graphic>
          <a:graphicData uri="http://schemas.openxmlformats.org/presentationml/2006/ole">
            <mc:AlternateContent xmlns:mc="http://schemas.openxmlformats.org/markup-compatibility/2006">
              <mc:Choice xmlns:v="urn:schemas-microsoft-com:vml" Requires="v">
                <p:oleObj spid="_x0000_s48157" name="文档" r:id="rId5" imgW="5123688" imgH="716280" progId="Word.Document.8">
                  <p:embed/>
                </p:oleObj>
              </mc:Choice>
              <mc:Fallback>
                <p:oleObj name="文档" r:id="rId5" imgW="5123688" imgH="716280" progId="Word.Document.8">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5029200"/>
                        <a:ext cx="7315200" cy="1143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8133" name="Line 19"/>
          <p:cNvSpPr>
            <a:spLocks noChangeShapeType="1"/>
          </p:cNvSpPr>
          <p:nvPr/>
        </p:nvSpPr>
        <p:spPr bwMode="auto">
          <a:xfrm>
            <a:off x="539750" y="1125538"/>
            <a:ext cx="5905500" cy="0"/>
          </a:xfrm>
          <a:prstGeom prst="line">
            <a:avLst/>
          </a:prstGeom>
          <a:noFill/>
          <a:ln w="38100" cmpd="dbl">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spd="slow">
    <p:strips/>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666750" y="328613"/>
            <a:ext cx="7124700" cy="604837"/>
          </a:xfrm>
        </p:spPr>
        <p:txBody>
          <a:bodyPr/>
          <a:lstStyle/>
          <a:p>
            <a:pPr eaLnBrk="1" hangingPunct="1"/>
            <a:r>
              <a:rPr lang="en-US" altLang="zh-CN" sz="2800" smtClean="0">
                <a:solidFill>
                  <a:schemeClr val="tx1"/>
                </a:solidFill>
                <a:latin typeface="黑体" panose="02010609060101010101" pitchFamily="49" charset="-122"/>
                <a:ea typeface="黑体" panose="02010609060101010101" pitchFamily="49" charset="-122"/>
              </a:rPr>
              <a:t>2</a:t>
            </a:r>
            <a:r>
              <a:rPr lang="zh-CN" altLang="en-US" sz="2800" smtClean="0">
                <a:solidFill>
                  <a:schemeClr val="tx1"/>
                </a:solidFill>
                <a:latin typeface="黑体" panose="02010609060101010101" pitchFamily="49" charset="-122"/>
                <a:ea typeface="黑体" panose="02010609060101010101" pitchFamily="49" charset="-122"/>
              </a:rPr>
              <a:t>．按反应单元进行分类</a:t>
            </a:r>
            <a:endParaRPr lang="zh-CN" altLang="en-US" sz="2800" smtClean="0">
              <a:latin typeface="黑体" panose="02010609060101010101" pitchFamily="49" charset="-122"/>
              <a:ea typeface="黑体" panose="02010609060101010101" pitchFamily="49" charset="-122"/>
            </a:endParaRPr>
          </a:p>
        </p:txBody>
      </p:sp>
      <p:sp>
        <p:nvSpPr>
          <p:cNvPr id="49155" name="Rectangle 3"/>
          <p:cNvSpPr>
            <a:spLocks noGrp="1" noChangeArrowheads="1"/>
          </p:cNvSpPr>
          <p:nvPr>
            <p:ph type="body" idx="1"/>
          </p:nvPr>
        </p:nvSpPr>
        <p:spPr>
          <a:xfrm>
            <a:off x="685800" y="1066800"/>
            <a:ext cx="7772400" cy="5257800"/>
          </a:xfrm>
        </p:spPr>
        <p:txBody>
          <a:bodyPr/>
          <a:lstStyle/>
          <a:p>
            <a:pPr algn="just" eaLnBrk="1" hangingPunct="1"/>
            <a:endParaRPr lang="en-US" altLang="zh-CN" smtClean="0">
              <a:latin typeface="黑体" panose="02010609060101010101" pitchFamily="49" charset="-122"/>
              <a:ea typeface="黑体" panose="02010609060101010101" pitchFamily="49" charset="-122"/>
            </a:endParaRPr>
          </a:p>
          <a:p>
            <a:pPr algn="just" eaLnBrk="1" hangingPunct="1"/>
            <a:endParaRPr lang="en-US" altLang="zh-CN" smtClean="0"/>
          </a:p>
        </p:txBody>
      </p:sp>
      <p:graphicFrame>
        <p:nvGraphicFramePr>
          <p:cNvPr id="49156" name="Object 4"/>
          <p:cNvGraphicFramePr>
            <a:graphicFrameLocks noChangeAspect="1"/>
          </p:cNvGraphicFramePr>
          <p:nvPr/>
        </p:nvGraphicFramePr>
        <p:xfrm>
          <a:off x="685800" y="1143000"/>
          <a:ext cx="8077200" cy="5486400"/>
        </p:xfrm>
        <a:graphic>
          <a:graphicData uri="http://schemas.openxmlformats.org/presentationml/2006/ole">
            <mc:AlternateContent xmlns:mc="http://schemas.openxmlformats.org/markup-compatibility/2006">
              <mc:Choice xmlns:v="urn:schemas-microsoft-com:vml" Requires="v">
                <p:oleObj spid="_x0000_s49170" name="文档" r:id="rId3" imgW="5632704" imgH="3413760" progId="Word.Document.8">
                  <p:embed/>
                </p:oleObj>
              </mc:Choice>
              <mc:Fallback>
                <p:oleObj name="文档" r:id="rId3" imgW="5632704" imgH="3413760"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143000"/>
                        <a:ext cx="8077200" cy="5486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158" name="Line 7"/>
          <p:cNvSpPr>
            <a:spLocks noChangeShapeType="1"/>
          </p:cNvSpPr>
          <p:nvPr/>
        </p:nvSpPr>
        <p:spPr bwMode="auto">
          <a:xfrm>
            <a:off x="539750" y="981075"/>
            <a:ext cx="5905500" cy="0"/>
          </a:xfrm>
          <a:prstGeom prst="line">
            <a:avLst/>
          </a:prstGeom>
          <a:noFill/>
          <a:ln w="38100" cmpd="dbl">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spd="slow">
    <p:strips/>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539750" y="549275"/>
            <a:ext cx="7124700" cy="431800"/>
          </a:xfrm>
        </p:spPr>
        <p:txBody>
          <a:bodyPr/>
          <a:lstStyle/>
          <a:p>
            <a:pPr eaLnBrk="1" hangingPunct="1"/>
            <a:r>
              <a:rPr lang="en-US" altLang="zh-CN" sz="2800" smtClean="0">
                <a:solidFill>
                  <a:schemeClr val="tx1"/>
                </a:solidFill>
                <a:latin typeface="黑体" panose="02010609060101010101" pitchFamily="49" charset="-122"/>
                <a:ea typeface="黑体" panose="02010609060101010101" pitchFamily="49" charset="-122"/>
              </a:rPr>
              <a:t>§ 3-2  </a:t>
            </a:r>
            <a:r>
              <a:rPr lang="zh-CN" altLang="en-US" sz="2800" smtClean="0">
                <a:solidFill>
                  <a:schemeClr val="tx1"/>
                </a:solidFill>
                <a:latin typeface="黑体" panose="02010609060101010101" pitchFamily="49" charset="-122"/>
                <a:ea typeface="黑体" panose="02010609060101010101" pitchFamily="49" charset="-122"/>
              </a:rPr>
              <a:t>反应机理的分类</a:t>
            </a:r>
          </a:p>
        </p:txBody>
      </p:sp>
      <p:sp>
        <p:nvSpPr>
          <p:cNvPr id="50179" name="Rectangle 3"/>
          <p:cNvSpPr>
            <a:spLocks noGrp="1" noChangeArrowheads="1"/>
          </p:cNvSpPr>
          <p:nvPr>
            <p:ph type="body" idx="1"/>
          </p:nvPr>
        </p:nvSpPr>
        <p:spPr>
          <a:xfrm>
            <a:off x="533400" y="1066800"/>
            <a:ext cx="8153400" cy="5410200"/>
          </a:xfrm>
        </p:spPr>
        <p:txBody>
          <a:bodyPr/>
          <a:lstStyle/>
          <a:p>
            <a:pPr algn="just" eaLnBrk="1" hangingPunct="1"/>
            <a:endParaRPr lang="en-US" altLang="zh-CN" sz="2500" u="sng" smtClean="0"/>
          </a:p>
          <a:p>
            <a:pPr algn="just" eaLnBrk="1" hangingPunct="1">
              <a:buFont typeface="Wingdings" panose="05000000000000000000" pitchFamily="2" charset="2"/>
              <a:buNone/>
            </a:pPr>
            <a:r>
              <a:rPr lang="zh-CN" altLang="en-US" sz="2500" smtClean="0"/>
              <a:t>可分为</a:t>
            </a:r>
            <a:r>
              <a:rPr lang="en-US" altLang="zh-CN" sz="2500" smtClean="0"/>
              <a:t>:  </a:t>
            </a:r>
            <a:r>
              <a:rPr lang="zh-CN" altLang="en-US" sz="2500" b="1" smtClean="0">
                <a:solidFill>
                  <a:srgbClr val="FF0000"/>
                </a:solidFill>
                <a:ea typeface="楷体_GB2312" pitchFamily="49" charset="-122"/>
              </a:rPr>
              <a:t>酸碱催化反应机理</a:t>
            </a:r>
            <a:r>
              <a:rPr lang="zh-CN" altLang="en-US" sz="2500" b="1" smtClean="0">
                <a:solidFill>
                  <a:srgbClr val="FF0000"/>
                </a:solidFill>
              </a:rPr>
              <a:t>、</a:t>
            </a:r>
            <a:r>
              <a:rPr lang="zh-CN" altLang="en-US" sz="2500" b="1" smtClean="0">
                <a:solidFill>
                  <a:srgbClr val="FF0000"/>
                </a:solidFill>
                <a:ea typeface="楷体_GB2312" pitchFamily="49" charset="-122"/>
              </a:rPr>
              <a:t>氧化还原型催化反应机理、配位催化反应机理</a:t>
            </a:r>
            <a:r>
              <a:rPr lang="zh-CN" altLang="en-US" sz="2500" smtClean="0">
                <a:ea typeface="楷体_GB2312" pitchFamily="49" charset="-122"/>
              </a:rPr>
              <a:t>，</a:t>
            </a:r>
            <a:r>
              <a:rPr lang="zh-CN" altLang="en-US" sz="2500" smtClean="0"/>
              <a:t>对应的是三类反应。</a:t>
            </a:r>
            <a:endParaRPr lang="zh-CN" altLang="en-US" sz="3500" smtClean="0"/>
          </a:p>
          <a:p>
            <a:pPr algn="just" eaLnBrk="1" hangingPunct="1"/>
            <a:endParaRPr lang="zh-CN" altLang="en-US" sz="2500" u="sng" smtClean="0"/>
          </a:p>
          <a:p>
            <a:pPr algn="just" eaLnBrk="1" hangingPunct="1">
              <a:buFont typeface="Wingdings" panose="05000000000000000000" pitchFamily="2" charset="2"/>
              <a:buNone/>
            </a:pPr>
            <a:r>
              <a:rPr lang="en-US" altLang="zh-CN" sz="2500" smtClean="0"/>
              <a:t>1. </a:t>
            </a:r>
            <a:r>
              <a:rPr lang="zh-CN" altLang="en-US" sz="2500" smtClean="0">
                <a:solidFill>
                  <a:srgbClr val="FF0000"/>
                </a:solidFill>
              </a:rPr>
              <a:t>酸碱催化反应的特点</a:t>
            </a:r>
            <a:r>
              <a:rPr lang="zh-CN" altLang="en-US" sz="2500" smtClean="0"/>
              <a:t>：</a:t>
            </a:r>
            <a:r>
              <a:rPr lang="zh-CN" altLang="en-US" sz="2500" smtClean="0">
                <a:ea typeface="楷体_GB2312" pitchFamily="49" charset="-122"/>
              </a:rPr>
              <a:t>催化剂与反应物分子间因</a:t>
            </a:r>
            <a:r>
              <a:rPr lang="zh-CN" altLang="en-US" sz="2500" u="sng" smtClean="0">
                <a:ea typeface="楷体_GB2312" pitchFamily="49" charset="-122"/>
              </a:rPr>
              <a:t>电子对的接受或发生强烈的极化</a:t>
            </a:r>
            <a:r>
              <a:rPr lang="zh-CN" altLang="en-US" sz="2500" smtClean="0">
                <a:ea typeface="楷体_GB2312" pitchFamily="49" charset="-122"/>
              </a:rPr>
              <a:t>而形成活性物种</a:t>
            </a:r>
            <a:r>
              <a:rPr lang="zh-CN" altLang="en-US" sz="2500" smtClean="0"/>
              <a:t>。（离子型反应机理）</a:t>
            </a:r>
          </a:p>
          <a:p>
            <a:pPr algn="just" eaLnBrk="1" hangingPunct="1"/>
            <a:r>
              <a:rPr lang="zh-CN" altLang="en-US" sz="2500" smtClean="0">
                <a:ea typeface="楷体_GB2312" pitchFamily="49" charset="-122"/>
              </a:rPr>
              <a:t>可从广义的酸、碱概念来理解催化剂的作用，所用的催化剂多数为酸、碱盐类，如氧化铝，硅酸铝等。多数为非过渡元素的化合物，具有催化裂化、异构比、烷基化、水合、脱水等反应的功能</a:t>
            </a:r>
            <a:r>
              <a:rPr lang="zh-CN" altLang="en-US" sz="2500" smtClean="0"/>
              <a:t>。</a:t>
            </a:r>
          </a:p>
          <a:p>
            <a:pPr algn="ctr" eaLnBrk="1" hangingPunct="1">
              <a:buFont typeface="Wingdings" panose="05000000000000000000" pitchFamily="2" charset="2"/>
              <a:buNone/>
            </a:pPr>
            <a:r>
              <a:rPr lang="en-US" altLang="zh-CN" sz="2500" smtClean="0"/>
              <a:t>H</a:t>
            </a:r>
            <a:r>
              <a:rPr lang="en-US" altLang="zh-CN" sz="2500" baseline="-25000" smtClean="0"/>
              <a:t>2</a:t>
            </a:r>
            <a:r>
              <a:rPr lang="en-US" altLang="zh-CN" sz="2500" smtClean="0"/>
              <a:t>C=CH</a:t>
            </a:r>
            <a:r>
              <a:rPr lang="en-US" altLang="zh-CN" sz="2500" baseline="-25000" smtClean="0"/>
              <a:t>2</a:t>
            </a:r>
            <a:r>
              <a:rPr lang="en-US" altLang="zh-CN" sz="2500" smtClean="0"/>
              <a:t> + HA  </a:t>
            </a:r>
            <a:r>
              <a:rPr lang="en-US" altLang="zh-CN" sz="2500" smtClean="0">
                <a:sym typeface="Symbol" panose="05050102010706020507" pitchFamily="18" charset="2"/>
              </a:rPr>
              <a:t></a:t>
            </a:r>
            <a:r>
              <a:rPr lang="en-US" altLang="zh-CN" sz="2500" smtClean="0"/>
              <a:t>  H</a:t>
            </a:r>
            <a:r>
              <a:rPr lang="en-US" altLang="zh-CN" sz="2500" baseline="-25000" smtClean="0"/>
              <a:t>2</a:t>
            </a:r>
            <a:r>
              <a:rPr lang="en-US" altLang="zh-CN" sz="2500" smtClean="0"/>
              <a:t>C=C</a:t>
            </a:r>
            <a:r>
              <a:rPr lang="en-US" altLang="zh-CN" sz="2500" baseline="30000" smtClean="0">
                <a:sym typeface="Symbol" panose="05050102010706020507" pitchFamily="18" charset="2"/>
              </a:rPr>
              <a:t></a:t>
            </a:r>
            <a:r>
              <a:rPr lang="en-US" altLang="zh-CN" sz="2500" smtClean="0"/>
              <a:t>H + A</a:t>
            </a:r>
            <a:r>
              <a:rPr lang="zh-CN" altLang="en-US" sz="2500" baseline="30000" smtClean="0"/>
              <a:t>－</a:t>
            </a:r>
            <a:endParaRPr lang="zh-CN" altLang="en-US" sz="3500" smtClean="0"/>
          </a:p>
          <a:p>
            <a:pPr eaLnBrk="1" hangingPunct="1"/>
            <a:endParaRPr lang="en-US" altLang="zh-CN" sz="3500" smtClean="0"/>
          </a:p>
        </p:txBody>
      </p:sp>
      <p:sp>
        <p:nvSpPr>
          <p:cNvPr id="50180" name="Line 4"/>
          <p:cNvSpPr>
            <a:spLocks noChangeShapeType="1"/>
          </p:cNvSpPr>
          <p:nvPr/>
        </p:nvSpPr>
        <p:spPr bwMode="auto">
          <a:xfrm>
            <a:off x="539750" y="1125538"/>
            <a:ext cx="5905500" cy="0"/>
          </a:xfrm>
          <a:prstGeom prst="line">
            <a:avLst/>
          </a:prstGeom>
          <a:noFill/>
          <a:ln w="38100" cmpd="dbl">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spd="slow">
    <p:strips/>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p:cNvSpPr>
            <a:spLocks noGrp="1" noChangeArrowheads="1"/>
          </p:cNvSpPr>
          <p:nvPr>
            <p:ph type="body" idx="1"/>
          </p:nvPr>
        </p:nvSpPr>
        <p:spPr>
          <a:xfrm>
            <a:off x="457200" y="304800"/>
            <a:ext cx="8382000" cy="6096000"/>
          </a:xfrm>
        </p:spPr>
        <p:txBody>
          <a:bodyPr/>
          <a:lstStyle/>
          <a:p>
            <a:pPr algn="just" eaLnBrk="1" hangingPunct="1">
              <a:buFont typeface="Wingdings" panose="05000000000000000000" pitchFamily="2" charset="2"/>
              <a:buNone/>
            </a:pPr>
            <a:r>
              <a:rPr lang="zh-CN" altLang="en-US" sz="2100" smtClean="0">
                <a:solidFill>
                  <a:srgbClr val="FF0000"/>
                </a:solidFill>
              </a:rPr>
              <a:t>氧化还原型催化反应</a:t>
            </a:r>
            <a:r>
              <a:rPr lang="zh-CN" altLang="en-US" sz="2100" smtClean="0"/>
              <a:t>的特点：</a:t>
            </a:r>
          </a:p>
          <a:p>
            <a:pPr eaLnBrk="1" hangingPunct="1"/>
            <a:r>
              <a:rPr lang="zh-CN" altLang="en-US" sz="2100" smtClean="0">
                <a:ea typeface="楷体_GB2312" pitchFamily="49" charset="-122"/>
              </a:rPr>
              <a:t> 在催化剂和反应物分子间发生单个电子的转移（即氧化－还原作用），从而形成活性物种（自由基物种），在反应过程中涉及催化剂元素的价态变化。（自由基型反应机理）</a:t>
            </a:r>
          </a:p>
          <a:p>
            <a:pPr eaLnBrk="1" hangingPunct="1">
              <a:buFont typeface="Wingdings" panose="05000000000000000000" pitchFamily="2" charset="2"/>
              <a:buNone/>
            </a:pPr>
            <a:endParaRPr lang="zh-CN" altLang="en-US" sz="2100" smtClean="0">
              <a:ea typeface="楷体_GB2312" pitchFamily="49" charset="-122"/>
            </a:endParaRPr>
          </a:p>
          <a:p>
            <a:pPr eaLnBrk="1" hangingPunct="1">
              <a:buFont typeface="Wingdings" panose="05000000000000000000" pitchFamily="2" charset="2"/>
              <a:buNone/>
            </a:pPr>
            <a:endParaRPr lang="zh-CN" altLang="en-US" sz="2100" smtClean="0">
              <a:ea typeface="楷体_GB2312" pitchFamily="49" charset="-122"/>
            </a:endParaRPr>
          </a:p>
          <a:p>
            <a:pPr eaLnBrk="1" hangingPunct="1">
              <a:buFont typeface="Wingdings" panose="05000000000000000000" pitchFamily="2" charset="2"/>
              <a:buNone/>
            </a:pPr>
            <a:endParaRPr lang="zh-CN" altLang="en-US" sz="2100" smtClean="0">
              <a:ea typeface="楷体_GB2312" pitchFamily="49" charset="-122"/>
            </a:endParaRPr>
          </a:p>
          <a:p>
            <a:pPr eaLnBrk="1" hangingPunct="1">
              <a:spcBef>
                <a:spcPct val="0"/>
              </a:spcBef>
            </a:pPr>
            <a:r>
              <a:rPr lang="zh-CN" altLang="en-US" sz="2100" smtClean="0">
                <a:ea typeface="楷体_GB2312" pitchFamily="49" charset="-122"/>
              </a:rPr>
              <a:t> 所用催化剂多数为金属、金属氧化物、金属硫化物，如镍、铂、氧化钒、氧化铬、硫化钼等。它们多数是过渡元素及其化合物，具有催化加氢、脱氢、氧化等反应的功能</a:t>
            </a:r>
            <a:r>
              <a:rPr lang="zh-CN" altLang="en-US" smtClean="0">
                <a:ea typeface="楷体_GB2312" pitchFamily="49" charset="-122"/>
              </a:rPr>
              <a:t>。</a:t>
            </a:r>
          </a:p>
          <a:p>
            <a:pPr eaLnBrk="1" hangingPunct="1"/>
            <a:endParaRPr lang="zh-CN" altLang="en-US" smtClean="0">
              <a:ea typeface="楷体_GB2312" pitchFamily="49" charset="-122"/>
            </a:endParaRPr>
          </a:p>
          <a:p>
            <a:pPr algn="just" eaLnBrk="1" hangingPunct="1">
              <a:buFont typeface="Wingdings" panose="05000000000000000000" pitchFamily="2" charset="2"/>
              <a:buNone/>
            </a:pPr>
            <a:r>
              <a:rPr lang="zh-CN" altLang="en-US" sz="2100" smtClean="0">
                <a:solidFill>
                  <a:srgbClr val="FF0000"/>
                </a:solidFill>
              </a:rPr>
              <a:t>配位催化反应</a:t>
            </a:r>
            <a:r>
              <a:rPr lang="zh-CN" altLang="en-US" sz="2100" smtClean="0"/>
              <a:t>的特点</a:t>
            </a:r>
            <a:r>
              <a:rPr lang="en-US" altLang="zh-CN" sz="2100" smtClean="0"/>
              <a:t>: </a:t>
            </a:r>
          </a:p>
          <a:p>
            <a:pPr algn="just" eaLnBrk="1" hangingPunct="1"/>
            <a:r>
              <a:rPr lang="zh-CN" altLang="en-US" sz="2100" smtClean="0">
                <a:latin typeface="楷体_GB2312" pitchFamily="49" charset="-122"/>
                <a:ea typeface="楷体_GB2312" pitchFamily="49" charset="-122"/>
              </a:rPr>
              <a:t>反应物分子与催化剂间的配位作用而使反应物活化，如：</a:t>
            </a:r>
            <a:r>
              <a:rPr lang="zh-CN" altLang="en-US" sz="2100" smtClean="0">
                <a:latin typeface="楷体_GB2312" pitchFamily="49" charset="-122"/>
                <a:ea typeface="楷体_GB2312" pitchFamily="49" charset="-122"/>
                <a:sym typeface="Symbol" panose="05050102010706020507" pitchFamily="18" charset="2"/>
              </a:rPr>
              <a:t></a:t>
            </a:r>
            <a:r>
              <a:rPr lang="en-US" altLang="zh-CN" sz="2100" smtClean="0">
                <a:latin typeface="楷体_GB2312" pitchFamily="49" charset="-122"/>
                <a:ea typeface="楷体_GB2312" pitchFamily="49" charset="-122"/>
              </a:rPr>
              <a:t>-</a:t>
            </a:r>
            <a:r>
              <a:rPr lang="en-US" altLang="zh-CN" sz="2100" smtClean="0">
                <a:latin typeface="楷体_GB2312" pitchFamily="49" charset="-122"/>
                <a:ea typeface="楷体_GB2312" pitchFamily="49" charset="-122"/>
                <a:sym typeface="Symbol" panose="05050102010706020507" pitchFamily="18" charset="2"/>
              </a:rPr>
              <a:t></a:t>
            </a:r>
            <a:r>
              <a:rPr lang="en-US" altLang="zh-CN" sz="2100" smtClean="0">
                <a:latin typeface="楷体_GB2312" pitchFamily="49" charset="-122"/>
                <a:ea typeface="楷体_GB2312" pitchFamily="49" charset="-122"/>
              </a:rPr>
              <a:t> </a:t>
            </a:r>
            <a:r>
              <a:rPr lang="zh-CN" altLang="en-US" sz="2100" smtClean="0">
                <a:latin typeface="楷体_GB2312" pitchFamily="49" charset="-122"/>
                <a:ea typeface="楷体_GB2312" pitchFamily="49" charset="-122"/>
              </a:rPr>
              <a:t>络合。所用的催化剂称配位催化剂。</a:t>
            </a:r>
          </a:p>
        </p:txBody>
      </p:sp>
      <p:graphicFrame>
        <p:nvGraphicFramePr>
          <p:cNvPr id="51203" name="Object 4"/>
          <p:cNvGraphicFramePr>
            <a:graphicFrameLocks noChangeAspect="1"/>
          </p:cNvGraphicFramePr>
          <p:nvPr/>
        </p:nvGraphicFramePr>
        <p:xfrm>
          <a:off x="2057400" y="1981200"/>
          <a:ext cx="4805363" cy="836613"/>
        </p:xfrm>
        <a:graphic>
          <a:graphicData uri="http://schemas.openxmlformats.org/presentationml/2006/ole">
            <mc:AlternateContent xmlns:mc="http://schemas.openxmlformats.org/markup-compatibility/2006">
              <mc:Choice xmlns:v="urn:schemas-microsoft-com:vml" Requires="v">
                <p:oleObj spid="_x0000_s51216" name="文档" r:id="rId3" imgW="3724656" imgH="658368" progId="Word.Document.8">
                  <p:embed/>
                </p:oleObj>
              </mc:Choice>
              <mc:Fallback>
                <p:oleObj name="文档" r:id="rId3" imgW="3724656" imgH="658368"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1981200"/>
                        <a:ext cx="4805363" cy="8366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strips/>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3074"/>
          <p:cNvSpPr>
            <a:spLocks noGrp="1" noChangeArrowheads="1"/>
          </p:cNvSpPr>
          <p:nvPr>
            <p:ph type="title"/>
          </p:nvPr>
        </p:nvSpPr>
        <p:spPr>
          <a:xfrm>
            <a:off x="666750" y="328613"/>
            <a:ext cx="7124700" cy="519112"/>
          </a:xfrm>
        </p:spPr>
        <p:txBody>
          <a:bodyPr/>
          <a:lstStyle/>
          <a:p>
            <a:pPr eaLnBrk="1" hangingPunct="1"/>
            <a:r>
              <a:rPr lang="en-US" altLang="zh-CN" sz="2600" smtClean="0">
                <a:solidFill>
                  <a:schemeClr val="tx1"/>
                </a:solidFill>
                <a:latin typeface="黑体" panose="02010609060101010101" pitchFamily="49" charset="-122"/>
                <a:ea typeface="黑体" panose="02010609060101010101" pitchFamily="49" charset="-122"/>
              </a:rPr>
              <a:t>§ 3-3   </a:t>
            </a:r>
            <a:r>
              <a:rPr lang="zh-CN" altLang="en-US" sz="2600" smtClean="0">
                <a:solidFill>
                  <a:schemeClr val="tx1"/>
                </a:solidFill>
                <a:latin typeface="黑体" panose="02010609060101010101" pitchFamily="49" charset="-122"/>
                <a:ea typeface="黑体" panose="02010609060101010101" pitchFamily="49" charset="-122"/>
              </a:rPr>
              <a:t>催化剂的分类</a:t>
            </a:r>
            <a:endParaRPr lang="zh-CN" altLang="en-US" sz="4300" smtClean="0">
              <a:solidFill>
                <a:schemeClr val="tx1"/>
              </a:solidFill>
              <a:latin typeface="黑体" panose="02010609060101010101" pitchFamily="49" charset="-122"/>
              <a:ea typeface="黑体" panose="02010609060101010101" pitchFamily="49" charset="-122"/>
            </a:endParaRPr>
          </a:p>
        </p:txBody>
      </p:sp>
      <p:sp>
        <p:nvSpPr>
          <p:cNvPr id="52227" name="Rectangle 3075"/>
          <p:cNvSpPr>
            <a:spLocks noGrp="1" noChangeArrowheads="1"/>
          </p:cNvSpPr>
          <p:nvPr>
            <p:ph type="body" idx="1"/>
          </p:nvPr>
        </p:nvSpPr>
        <p:spPr>
          <a:xfrm>
            <a:off x="685800" y="1066800"/>
            <a:ext cx="7772400" cy="5334000"/>
          </a:xfrm>
        </p:spPr>
        <p:txBody>
          <a:bodyPr/>
          <a:lstStyle/>
          <a:p>
            <a:pPr algn="just" eaLnBrk="1" hangingPunct="1"/>
            <a:r>
              <a:rPr lang="zh-CN" altLang="en-US" sz="2500" smtClean="0"/>
              <a:t>可按</a:t>
            </a:r>
            <a:r>
              <a:rPr lang="zh-CN" altLang="en-US" sz="2500" smtClean="0">
                <a:solidFill>
                  <a:srgbClr val="FF0000"/>
                </a:solidFill>
              </a:rPr>
              <a:t>来源、材质、功能、使用领域</a:t>
            </a:r>
            <a:r>
              <a:rPr lang="zh-CN" altLang="en-US" sz="2500" smtClean="0"/>
              <a:t>进行分类</a:t>
            </a:r>
          </a:p>
          <a:p>
            <a:pPr algn="just" eaLnBrk="1" hangingPunct="1"/>
            <a:endParaRPr lang="zh-CN" altLang="en-US" sz="2500" smtClean="0"/>
          </a:p>
          <a:p>
            <a:pPr algn="just" eaLnBrk="1" hangingPunct="1">
              <a:spcBef>
                <a:spcPct val="80000"/>
              </a:spcBef>
            </a:pPr>
            <a:r>
              <a:rPr lang="zh-CN" altLang="en-US" sz="2500" smtClean="0"/>
              <a:t>按</a:t>
            </a:r>
            <a:r>
              <a:rPr lang="zh-CN" altLang="en-US" sz="2500" smtClean="0">
                <a:solidFill>
                  <a:srgbClr val="FF0000"/>
                </a:solidFill>
              </a:rPr>
              <a:t>来源</a:t>
            </a:r>
            <a:r>
              <a:rPr lang="zh-CN" altLang="en-US" sz="2500" smtClean="0"/>
              <a:t>分类。 可分为</a:t>
            </a:r>
            <a:r>
              <a:rPr lang="zh-CN" altLang="en-US" sz="2500" u="sng" smtClean="0"/>
              <a:t>生物催化剂和非生物催化剂</a:t>
            </a:r>
            <a:r>
              <a:rPr lang="zh-CN" altLang="en-US" sz="2500" smtClean="0"/>
              <a:t>。大多数工业催化剂为非生物催化剂。</a:t>
            </a:r>
          </a:p>
          <a:p>
            <a:pPr algn="just" eaLnBrk="1" hangingPunct="1">
              <a:spcBef>
                <a:spcPct val="80000"/>
              </a:spcBef>
            </a:pPr>
            <a:r>
              <a:rPr lang="zh-CN" altLang="en-US" sz="2500" smtClean="0"/>
              <a:t>按</a:t>
            </a:r>
            <a:r>
              <a:rPr lang="zh-CN" altLang="en-US" sz="2500" smtClean="0">
                <a:solidFill>
                  <a:srgbClr val="FF0000"/>
                </a:solidFill>
              </a:rPr>
              <a:t>材质</a:t>
            </a:r>
            <a:r>
              <a:rPr lang="zh-CN" altLang="en-US" sz="2500" smtClean="0"/>
              <a:t>分类</a:t>
            </a:r>
            <a:r>
              <a:rPr lang="en-US" altLang="zh-CN" sz="2500" smtClean="0"/>
              <a:t>: </a:t>
            </a:r>
            <a:r>
              <a:rPr lang="zh-CN" altLang="en-US" sz="2500" u="sng" smtClean="0"/>
              <a:t>金属催化剂、金属氧化物催化剂、硫化物催化剂、酸碱催化剂和配位催化剂</a:t>
            </a:r>
            <a:r>
              <a:rPr lang="zh-CN" altLang="en-US" sz="2500" smtClean="0"/>
              <a:t>等。</a:t>
            </a:r>
          </a:p>
          <a:p>
            <a:pPr algn="just" eaLnBrk="1" hangingPunct="1">
              <a:spcBef>
                <a:spcPct val="80000"/>
              </a:spcBef>
            </a:pPr>
            <a:r>
              <a:rPr lang="zh-CN" altLang="en-US" sz="2500" smtClean="0"/>
              <a:t>按</a:t>
            </a:r>
            <a:r>
              <a:rPr lang="zh-CN" altLang="en-US" sz="2500" smtClean="0">
                <a:solidFill>
                  <a:srgbClr val="FF0000"/>
                </a:solidFill>
              </a:rPr>
              <a:t>功能</a:t>
            </a:r>
            <a:r>
              <a:rPr lang="zh-CN" altLang="en-US" sz="2500" smtClean="0"/>
              <a:t>分类。按所催化的反应过程来分类，例如用于加氢的催化剂称为加氢催化剂。</a:t>
            </a:r>
          </a:p>
          <a:p>
            <a:pPr algn="just" eaLnBrk="1" hangingPunct="1">
              <a:spcBef>
                <a:spcPct val="80000"/>
              </a:spcBef>
            </a:pPr>
            <a:r>
              <a:rPr lang="zh-CN" altLang="en-US" sz="2500" smtClean="0"/>
              <a:t>按</a:t>
            </a:r>
            <a:r>
              <a:rPr lang="zh-CN" altLang="en-US" sz="2500" smtClean="0">
                <a:solidFill>
                  <a:srgbClr val="FF0000"/>
                </a:solidFill>
              </a:rPr>
              <a:t>使用领域</a:t>
            </a:r>
            <a:r>
              <a:rPr lang="zh-CN" altLang="en-US" sz="2500" smtClean="0"/>
              <a:t>分类。可分为</a:t>
            </a:r>
            <a:r>
              <a:rPr lang="zh-CN" altLang="en-US" sz="2500" u="sng" smtClean="0"/>
              <a:t>石油化工催化剂、石油炼制催化剂、无机化工催化剂、环境保护催化剂等</a:t>
            </a:r>
            <a:r>
              <a:rPr lang="zh-CN" altLang="en-US" sz="2500" smtClean="0"/>
              <a:t>。</a:t>
            </a:r>
          </a:p>
          <a:p>
            <a:pPr eaLnBrk="1" hangingPunct="1"/>
            <a:endParaRPr lang="en-US" altLang="zh-CN" sz="3500" smtClean="0"/>
          </a:p>
        </p:txBody>
      </p:sp>
    </p:spTree>
  </p:cSld>
  <p:clrMapOvr>
    <a:masterClrMapping/>
  </p:clrMapOvr>
  <p:transition spd="slow">
    <p:strips/>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250" name="Object 2"/>
          <p:cNvGraphicFramePr>
            <a:graphicFrameLocks noChangeAspect="1"/>
          </p:cNvGraphicFramePr>
          <p:nvPr/>
        </p:nvGraphicFramePr>
        <p:xfrm>
          <a:off x="2209800" y="228600"/>
          <a:ext cx="5373688" cy="6629400"/>
        </p:xfrm>
        <a:graphic>
          <a:graphicData uri="http://schemas.openxmlformats.org/presentationml/2006/ole">
            <mc:AlternateContent xmlns:mc="http://schemas.openxmlformats.org/markup-compatibility/2006">
              <mc:Choice xmlns:v="urn:schemas-microsoft-com:vml" Requires="v">
                <p:oleObj spid="_x0000_s53262" name="文档" r:id="rId3" imgW="5632704" imgH="6952488" progId="Word.Document.8">
                  <p:embed/>
                </p:oleObj>
              </mc:Choice>
              <mc:Fallback>
                <p:oleObj name="文档" r:id="rId3" imgW="5632704" imgH="6952488" progId="Word.Documen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228600"/>
                        <a:ext cx="5373688" cy="6629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strips/>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171450"/>
            <a:ext cx="7543800" cy="1295400"/>
          </a:xfrm>
        </p:spPr>
        <p:txBody>
          <a:bodyPr/>
          <a:lstStyle/>
          <a:p>
            <a:pPr eaLnBrk="1" hangingPunct="1"/>
            <a:r>
              <a:rPr lang="en-US" altLang="zh-CN" sz="3200" smtClean="0">
                <a:solidFill>
                  <a:schemeClr val="tx1"/>
                </a:solidFill>
              </a:rPr>
              <a:t>§4   </a:t>
            </a:r>
            <a:r>
              <a:rPr lang="zh-CN" altLang="en-US" sz="3200" smtClean="0">
                <a:solidFill>
                  <a:schemeClr val="tx1"/>
                </a:solidFill>
              </a:rPr>
              <a:t>催化研究中最常用的术语  </a:t>
            </a:r>
            <a:r>
              <a:rPr lang="en-US" altLang="zh-CN" sz="3200" smtClean="0">
                <a:solidFill>
                  <a:schemeClr val="tx1"/>
                </a:solidFill>
              </a:rPr>
              <a:t>(1)</a:t>
            </a:r>
          </a:p>
        </p:txBody>
      </p:sp>
      <p:sp>
        <p:nvSpPr>
          <p:cNvPr id="54275" name="Rectangle 3"/>
          <p:cNvSpPr>
            <a:spLocks noGrp="1" noChangeArrowheads="1"/>
          </p:cNvSpPr>
          <p:nvPr>
            <p:ph type="body" idx="1"/>
          </p:nvPr>
        </p:nvSpPr>
        <p:spPr>
          <a:xfrm>
            <a:off x="179388" y="1268413"/>
            <a:ext cx="8785225" cy="5473700"/>
          </a:xfrm>
        </p:spPr>
        <p:txBody>
          <a:bodyPr/>
          <a:lstStyle/>
          <a:p>
            <a:pPr eaLnBrk="1" hangingPunct="1">
              <a:lnSpc>
                <a:spcPct val="90000"/>
              </a:lnSpc>
            </a:pPr>
            <a:r>
              <a:rPr lang="zh-CN" altLang="en-US" sz="2500" smtClean="0">
                <a:ea typeface="黑体" panose="02010609060101010101" pitchFamily="49" charset="-122"/>
              </a:rPr>
              <a:t>活性</a:t>
            </a:r>
            <a:r>
              <a:rPr lang="en-US" altLang="zh-CN" sz="2500" smtClean="0">
                <a:ea typeface="黑体" panose="02010609060101010101" pitchFamily="49" charset="-122"/>
              </a:rPr>
              <a:t>(Activity)</a:t>
            </a:r>
            <a:r>
              <a:rPr lang="zh-CN" altLang="en-US" sz="2500" smtClean="0">
                <a:ea typeface="黑体" panose="02010609060101010101" pitchFamily="49" charset="-122"/>
              </a:rPr>
              <a:t>：</a:t>
            </a:r>
            <a:r>
              <a:rPr lang="zh-CN" altLang="en-US" sz="2200" smtClean="0">
                <a:latin typeface="宋体" panose="02010600030101010101" pitchFamily="2" charset="-122"/>
              </a:rPr>
              <a:t>指催化剂使反应达到化学平衡的速率。</a:t>
            </a:r>
            <a:endParaRPr lang="zh-CN" altLang="en-US" sz="2500" smtClean="0">
              <a:ea typeface="黑体" panose="02010609060101010101" pitchFamily="49" charset="-122"/>
            </a:endParaRPr>
          </a:p>
          <a:p>
            <a:pPr lvl="1" eaLnBrk="1" hangingPunct="1">
              <a:lnSpc>
                <a:spcPct val="90000"/>
              </a:lnSpc>
              <a:buFont typeface="Wingdings" panose="05000000000000000000" pitchFamily="2" charset="2"/>
              <a:buNone/>
            </a:pPr>
            <a:r>
              <a:rPr lang="zh-CN" altLang="en-US" sz="2200" smtClean="0">
                <a:latin typeface="宋体" panose="02010600030101010101" pitchFamily="2" charset="-122"/>
              </a:rPr>
              <a:t>活性的表示方法很多</a:t>
            </a:r>
            <a:r>
              <a:rPr lang="zh-CN" altLang="en-US" sz="2000" smtClean="0">
                <a:latin typeface="宋体" panose="02010600030101010101" pitchFamily="2" charset="-122"/>
              </a:rPr>
              <a:t>。</a:t>
            </a:r>
          </a:p>
          <a:p>
            <a:pPr lvl="2" eaLnBrk="1" hangingPunct="1">
              <a:lnSpc>
                <a:spcPct val="90000"/>
              </a:lnSpc>
            </a:pPr>
            <a:r>
              <a:rPr lang="zh-CN" altLang="en-US" sz="1900" smtClean="0">
                <a:latin typeface="宋体" panose="02010600030101010101" pitchFamily="2" charset="-122"/>
              </a:rPr>
              <a:t>给定温度下原料的转化率</a:t>
            </a:r>
          </a:p>
          <a:p>
            <a:pPr lvl="2" eaLnBrk="1" hangingPunct="1">
              <a:lnSpc>
                <a:spcPct val="90000"/>
              </a:lnSpc>
            </a:pPr>
            <a:r>
              <a:rPr lang="zh-CN" altLang="en-US" sz="1900" smtClean="0">
                <a:latin typeface="宋体" panose="02010600030101010101" pitchFamily="2" charset="-122"/>
              </a:rPr>
              <a:t>给定转化率下所需要的反应温度</a:t>
            </a:r>
          </a:p>
          <a:p>
            <a:pPr lvl="2" eaLnBrk="1" hangingPunct="1">
              <a:lnSpc>
                <a:spcPct val="90000"/>
              </a:lnSpc>
            </a:pPr>
            <a:r>
              <a:rPr lang="zh-CN" altLang="en-US" sz="1900" smtClean="0">
                <a:latin typeface="宋体" panose="02010600030101010101" pitchFamily="2" charset="-122"/>
              </a:rPr>
              <a:t>起燃温度（</a:t>
            </a:r>
            <a:r>
              <a:rPr lang="en-US" altLang="zh-CN" sz="1900" smtClean="0">
                <a:latin typeface="宋体" panose="02010600030101010101" pitchFamily="2" charset="-122"/>
              </a:rPr>
              <a:t>T</a:t>
            </a:r>
            <a:r>
              <a:rPr lang="en-US" altLang="zh-CN" sz="1900" baseline="-25000" smtClean="0">
                <a:latin typeface="宋体" panose="02010600030101010101" pitchFamily="2" charset="-122"/>
              </a:rPr>
              <a:t>50</a:t>
            </a:r>
            <a:r>
              <a:rPr lang="zh-CN" altLang="en-US" sz="1900" smtClean="0">
                <a:latin typeface="宋体" panose="02010600030101010101" pitchFamily="2" charset="-122"/>
              </a:rPr>
              <a:t>）</a:t>
            </a:r>
          </a:p>
          <a:p>
            <a:pPr lvl="2" eaLnBrk="1" hangingPunct="1">
              <a:lnSpc>
                <a:spcPct val="90000"/>
              </a:lnSpc>
            </a:pPr>
            <a:r>
              <a:rPr lang="zh-CN" altLang="en-US" sz="1900" smtClean="0">
                <a:latin typeface="宋体" panose="02010600030101010101" pitchFamily="2" charset="-122"/>
              </a:rPr>
              <a:t>完成给定的转化率所需要的空速</a:t>
            </a:r>
          </a:p>
          <a:p>
            <a:pPr lvl="2" eaLnBrk="1" hangingPunct="1">
              <a:lnSpc>
                <a:spcPct val="90000"/>
              </a:lnSpc>
            </a:pPr>
            <a:r>
              <a:rPr lang="zh-CN" altLang="en-US" sz="1900" smtClean="0">
                <a:latin typeface="宋体" panose="02010600030101010101" pitchFamily="2" charset="-122"/>
              </a:rPr>
              <a:t>给定条件下目的产物的时空收率</a:t>
            </a:r>
            <a:r>
              <a:rPr lang="zh-CN" altLang="en-US" sz="1900" smtClean="0">
                <a:latin typeface="Times New Roman" panose="02020603050405020304" pitchFamily="18" charset="0"/>
              </a:rPr>
              <a:t>（</a:t>
            </a:r>
            <a:r>
              <a:rPr lang="en-US" altLang="zh-CN" sz="1900" smtClean="0">
                <a:latin typeface="Times New Roman" panose="02020603050405020304" pitchFamily="18" charset="0"/>
              </a:rPr>
              <a:t>STY</a:t>
            </a:r>
            <a:r>
              <a:rPr lang="zh-CN" altLang="en-US" sz="1900" smtClean="0">
                <a:latin typeface="Times New Roman" panose="02020603050405020304" pitchFamily="18" charset="0"/>
              </a:rPr>
              <a:t>）</a:t>
            </a:r>
          </a:p>
          <a:p>
            <a:pPr lvl="2" eaLnBrk="1" hangingPunct="1">
              <a:lnSpc>
                <a:spcPct val="90000"/>
              </a:lnSpc>
              <a:buFont typeface="Wingdings" panose="05000000000000000000" pitchFamily="2" charset="2"/>
              <a:buNone/>
            </a:pPr>
            <a:r>
              <a:rPr lang="zh-CN" altLang="en-US" sz="1900" smtClean="0">
                <a:latin typeface="Times New Roman" panose="02020603050405020304" pitchFamily="18" charset="0"/>
              </a:rPr>
              <a:t>      一定条件下（温度、压力、原料组成、空速）单位时间内，单位体积或单位质量的催化剂所得产物得量</a:t>
            </a:r>
          </a:p>
          <a:p>
            <a:pPr lvl="1" eaLnBrk="1" hangingPunct="1">
              <a:lnSpc>
                <a:spcPct val="90000"/>
              </a:lnSpc>
              <a:buFont typeface="Wingdings" panose="05000000000000000000" pitchFamily="2" charset="2"/>
              <a:buNone/>
            </a:pPr>
            <a:r>
              <a:rPr lang="zh-CN" altLang="en-US" sz="2200" b="1" smtClean="0">
                <a:latin typeface="宋体" panose="02010600030101010101" pitchFamily="2" charset="-122"/>
              </a:rPr>
              <a:t>比活性</a:t>
            </a:r>
            <a:r>
              <a:rPr lang="zh-CN" altLang="en-US" sz="2200" smtClean="0">
                <a:latin typeface="宋体" panose="02010600030101010101" pitchFamily="2" charset="-122"/>
              </a:rPr>
              <a:t>  </a:t>
            </a:r>
            <a:r>
              <a:rPr lang="zh-CN" altLang="en-US" sz="2000" smtClean="0">
                <a:latin typeface="宋体" panose="02010600030101010101" pitchFamily="2" charset="-122"/>
              </a:rPr>
              <a:t>取决与催化剂的化学组成和结构</a:t>
            </a:r>
          </a:p>
          <a:p>
            <a:pPr lvl="2" eaLnBrk="1" hangingPunct="1">
              <a:lnSpc>
                <a:spcPct val="90000"/>
              </a:lnSpc>
            </a:pPr>
            <a:r>
              <a:rPr lang="zh-CN" altLang="en-US" sz="2100" smtClean="0">
                <a:latin typeface="宋体" panose="02010600030101010101" pitchFamily="2" charset="-122"/>
              </a:rPr>
              <a:t>催化剂单位表面积所对应的活性</a:t>
            </a:r>
          </a:p>
          <a:p>
            <a:pPr lvl="2" eaLnBrk="1" hangingPunct="1">
              <a:lnSpc>
                <a:spcPct val="90000"/>
              </a:lnSpc>
              <a:buFont typeface="Wingdings" panose="05000000000000000000" pitchFamily="2" charset="2"/>
              <a:buNone/>
            </a:pPr>
            <a:r>
              <a:rPr lang="el-GR" altLang="zh-CN" sz="2100" smtClean="0">
                <a:latin typeface="Times New Roman" panose="02020603050405020304" pitchFamily="18" charset="0"/>
                <a:cs typeface="Times New Roman" panose="02020603050405020304" pitchFamily="18" charset="0"/>
              </a:rPr>
              <a:t>α</a:t>
            </a:r>
            <a:r>
              <a:rPr lang="zh-CN" altLang="en-US" sz="2100" smtClean="0">
                <a:latin typeface="Times New Roman" panose="02020603050405020304" pitchFamily="18" charset="0"/>
                <a:cs typeface="Times New Roman" panose="02020603050405020304" pitchFamily="18" charset="0"/>
              </a:rPr>
              <a:t>＝</a:t>
            </a:r>
            <a:r>
              <a:rPr lang="en-US" altLang="zh-CN" sz="2100" smtClean="0">
                <a:latin typeface="Times New Roman" panose="02020603050405020304" pitchFamily="18" charset="0"/>
                <a:cs typeface="Times New Roman" panose="02020603050405020304" pitchFamily="18" charset="0"/>
              </a:rPr>
              <a:t>k/S     k</a:t>
            </a:r>
            <a:r>
              <a:rPr lang="zh-CN" altLang="en-US" sz="2100" smtClean="0">
                <a:latin typeface="Times New Roman" panose="02020603050405020304" pitchFamily="18" charset="0"/>
                <a:cs typeface="Times New Roman" panose="02020603050405020304" pitchFamily="18" charset="0"/>
              </a:rPr>
              <a:t>：催化反应速率常数</a:t>
            </a:r>
          </a:p>
          <a:p>
            <a:pPr lvl="2" eaLnBrk="1" hangingPunct="1">
              <a:lnSpc>
                <a:spcPct val="90000"/>
              </a:lnSpc>
              <a:buFont typeface="Wingdings" panose="05000000000000000000" pitchFamily="2" charset="2"/>
              <a:buNone/>
            </a:pPr>
            <a:r>
              <a:rPr lang="zh-CN" altLang="en-US" sz="2100" smtClean="0">
                <a:latin typeface="Times New Roman" panose="02020603050405020304" pitchFamily="18" charset="0"/>
                <a:cs typeface="Times New Roman" panose="02020603050405020304" pitchFamily="18" charset="0"/>
              </a:rPr>
              <a:t>		   </a:t>
            </a:r>
            <a:r>
              <a:rPr lang="en-US" altLang="zh-CN" sz="2100" smtClean="0">
                <a:latin typeface="Times New Roman" panose="02020603050405020304" pitchFamily="18" charset="0"/>
                <a:cs typeface="Times New Roman" panose="02020603050405020304" pitchFamily="18" charset="0"/>
              </a:rPr>
              <a:t>S</a:t>
            </a:r>
            <a:r>
              <a:rPr lang="zh-CN" altLang="en-US" sz="2100" smtClean="0">
                <a:latin typeface="Times New Roman" panose="02020603050405020304" pitchFamily="18" charset="0"/>
                <a:cs typeface="Times New Roman" panose="02020603050405020304" pitchFamily="18" charset="0"/>
              </a:rPr>
              <a:t>：表面积或活性表面积</a:t>
            </a:r>
          </a:p>
          <a:p>
            <a:pPr lvl="1" eaLnBrk="1" hangingPunct="1">
              <a:lnSpc>
                <a:spcPct val="90000"/>
              </a:lnSpc>
              <a:buFont typeface="Wingdings" panose="05000000000000000000" pitchFamily="2" charset="2"/>
              <a:buNone/>
            </a:pPr>
            <a:r>
              <a:rPr lang="zh-CN" altLang="en-US" sz="2300" b="1" smtClean="0">
                <a:latin typeface="Times New Roman" panose="02020603050405020304" pitchFamily="18" charset="0"/>
              </a:rPr>
              <a:t>转化数（</a:t>
            </a:r>
            <a:r>
              <a:rPr lang="en-US" altLang="zh-CN" sz="2300" b="1" smtClean="0">
                <a:latin typeface="Times New Roman" panose="02020603050405020304" pitchFamily="18" charset="0"/>
              </a:rPr>
              <a:t>turnover number</a:t>
            </a:r>
            <a:r>
              <a:rPr lang="zh-CN" altLang="en-US" sz="2300" b="1" smtClean="0">
                <a:latin typeface="Times New Roman" panose="02020603050405020304" pitchFamily="18" charset="0"/>
              </a:rPr>
              <a:t>）或转化频率</a:t>
            </a:r>
            <a:r>
              <a:rPr lang="zh-CN" altLang="en-US" sz="1700" smtClean="0"/>
              <a:t>：</a:t>
            </a:r>
          </a:p>
          <a:p>
            <a:pPr lvl="1" eaLnBrk="1" hangingPunct="1">
              <a:lnSpc>
                <a:spcPct val="90000"/>
              </a:lnSpc>
              <a:buFont typeface="Wingdings" panose="05000000000000000000" pitchFamily="2" charset="2"/>
              <a:buNone/>
            </a:pPr>
            <a:r>
              <a:rPr lang="zh-CN" altLang="en-US" sz="2100" smtClean="0">
                <a:latin typeface="宋体" panose="02010600030101010101" pitchFamily="2" charset="-122"/>
              </a:rPr>
              <a:t>   指单位时间内，每个</a:t>
            </a:r>
            <a:r>
              <a:rPr lang="zh-CN" altLang="en-US" sz="2100" smtClean="0">
                <a:solidFill>
                  <a:srgbClr val="FF0000"/>
                </a:solidFill>
                <a:latin typeface="宋体" panose="02010600030101010101" pitchFamily="2" charset="-122"/>
              </a:rPr>
              <a:t>活性中心</a:t>
            </a:r>
            <a:r>
              <a:rPr lang="zh-CN" altLang="en-US" sz="2100" smtClean="0">
                <a:latin typeface="宋体" panose="02010600030101010101" pitchFamily="2" charset="-122"/>
              </a:rPr>
              <a:t>上转化了的分子数。转化数是压力温度和组成的函数。</a:t>
            </a:r>
            <a:endParaRPr lang="zh-CN" altLang="el-GR" sz="2100" smtClean="0">
              <a:latin typeface="宋体" panose="02010600030101010101" pitchFamily="2" charset="-122"/>
              <a:cs typeface="Times New Roman" panose="02020603050405020304" pitchFamily="18" charset="0"/>
            </a:endParaRPr>
          </a:p>
          <a:p>
            <a:pPr eaLnBrk="1" hangingPunct="1">
              <a:lnSpc>
                <a:spcPct val="90000"/>
              </a:lnSpc>
              <a:buFont typeface="Wingdings" panose="05000000000000000000" pitchFamily="2" charset="2"/>
              <a:buNone/>
            </a:pPr>
            <a:endParaRPr lang="en-US" altLang="zh-CN" sz="2500" smtClean="0"/>
          </a:p>
        </p:txBody>
      </p:sp>
      <p:sp>
        <p:nvSpPr>
          <p:cNvPr id="54276" name="Line 4"/>
          <p:cNvSpPr>
            <a:spLocks noChangeShapeType="1"/>
          </p:cNvSpPr>
          <p:nvPr/>
        </p:nvSpPr>
        <p:spPr bwMode="auto">
          <a:xfrm>
            <a:off x="539750" y="1125538"/>
            <a:ext cx="5905500" cy="0"/>
          </a:xfrm>
          <a:prstGeom prst="line">
            <a:avLst/>
          </a:prstGeom>
          <a:noFill/>
          <a:ln w="38100" cmpd="dbl">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spd="slow">
    <p:strips/>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457200" y="-171450"/>
            <a:ext cx="7859713" cy="1295400"/>
          </a:xfrm>
        </p:spPr>
        <p:txBody>
          <a:bodyPr/>
          <a:lstStyle/>
          <a:p>
            <a:pPr eaLnBrk="1" hangingPunct="1"/>
            <a:r>
              <a:rPr lang="en-US" altLang="zh-CN" sz="3200" smtClean="0">
                <a:solidFill>
                  <a:schemeClr val="tx1"/>
                </a:solidFill>
              </a:rPr>
              <a:t>§4   </a:t>
            </a:r>
            <a:r>
              <a:rPr lang="zh-CN" altLang="en-US" sz="3200" smtClean="0">
                <a:solidFill>
                  <a:schemeClr val="tx1"/>
                </a:solidFill>
              </a:rPr>
              <a:t>催化研究中最常用的术语（</a:t>
            </a:r>
            <a:r>
              <a:rPr lang="en-US" altLang="zh-CN" sz="3200" smtClean="0">
                <a:solidFill>
                  <a:schemeClr val="tx1"/>
                </a:solidFill>
              </a:rPr>
              <a:t>2</a:t>
            </a:r>
            <a:r>
              <a:rPr lang="zh-CN" altLang="en-US" sz="3200" smtClean="0">
                <a:solidFill>
                  <a:schemeClr val="tx1"/>
                </a:solidFill>
              </a:rPr>
              <a:t>）</a:t>
            </a:r>
          </a:p>
        </p:txBody>
      </p:sp>
      <p:sp>
        <p:nvSpPr>
          <p:cNvPr id="55299" name="Rectangle 3"/>
          <p:cNvSpPr>
            <a:spLocks noGrp="1" noChangeArrowheads="1"/>
          </p:cNvSpPr>
          <p:nvPr>
            <p:ph type="body" idx="1"/>
          </p:nvPr>
        </p:nvSpPr>
        <p:spPr>
          <a:xfrm>
            <a:off x="179388" y="1268413"/>
            <a:ext cx="8713787" cy="4862512"/>
          </a:xfrm>
        </p:spPr>
        <p:txBody>
          <a:bodyPr/>
          <a:lstStyle/>
          <a:p>
            <a:pPr eaLnBrk="1" hangingPunct="1"/>
            <a:r>
              <a:rPr lang="zh-CN" altLang="en-US" sz="2900" smtClean="0">
                <a:ea typeface="黑体" panose="02010609060101010101" pitchFamily="49" charset="-122"/>
              </a:rPr>
              <a:t>选择性</a:t>
            </a:r>
            <a:r>
              <a:rPr lang="en-US" altLang="zh-CN" sz="2900" smtClean="0">
                <a:ea typeface="黑体" panose="02010609060101010101" pitchFamily="49" charset="-122"/>
              </a:rPr>
              <a:t>(Selectivity)</a:t>
            </a:r>
            <a:r>
              <a:rPr lang="zh-CN" altLang="en-US" sz="2900" smtClean="0">
                <a:ea typeface="黑体" panose="02010609060101010101" pitchFamily="49" charset="-122"/>
              </a:rPr>
              <a:t>：</a:t>
            </a:r>
          </a:p>
          <a:p>
            <a:pPr eaLnBrk="1" hangingPunct="1">
              <a:buFont typeface="Wingdings" panose="05000000000000000000" pitchFamily="2" charset="2"/>
              <a:buNone/>
            </a:pPr>
            <a:r>
              <a:rPr lang="zh-CN" altLang="en-US" sz="2600" smtClean="0">
                <a:ea typeface="黑体" panose="02010609060101010101" pitchFamily="49" charset="-122"/>
              </a:rPr>
              <a:t>   </a:t>
            </a:r>
            <a:r>
              <a:rPr lang="zh-CN" altLang="en-US" sz="2600" smtClean="0">
                <a:latin typeface="宋体" panose="02010600030101010101" pitchFamily="2" charset="-122"/>
              </a:rPr>
              <a:t>所消耗的反应物中转化为产物的分率</a:t>
            </a:r>
          </a:p>
          <a:p>
            <a:pPr eaLnBrk="1" hangingPunct="1">
              <a:buFont typeface="Wingdings" panose="05000000000000000000" pitchFamily="2" charset="2"/>
              <a:buNone/>
            </a:pPr>
            <a:r>
              <a:rPr lang="zh-CN" altLang="en-US" sz="2600" smtClean="0">
                <a:latin typeface="宋体" panose="02010600030101010101" pitchFamily="2" charset="-122"/>
              </a:rPr>
              <a:t>  目的产物占总产物的百分数</a:t>
            </a:r>
            <a:endParaRPr lang="zh-CN" altLang="el-GR" sz="2600" smtClean="0">
              <a:latin typeface="宋体" panose="02010600030101010101" pitchFamily="2" charset="-122"/>
              <a:cs typeface="Times New Roman" panose="02020603050405020304" pitchFamily="18" charset="0"/>
            </a:endParaRPr>
          </a:p>
          <a:p>
            <a:pPr eaLnBrk="1" hangingPunct="1">
              <a:buFont typeface="Wingdings" panose="05000000000000000000" pitchFamily="2" charset="2"/>
              <a:buNone/>
            </a:pPr>
            <a:endParaRPr lang="en-US" altLang="zh-CN" sz="2900" smtClean="0"/>
          </a:p>
        </p:txBody>
      </p:sp>
      <p:sp>
        <p:nvSpPr>
          <p:cNvPr id="55300" name="Line 4"/>
          <p:cNvSpPr>
            <a:spLocks noChangeShapeType="1"/>
          </p:cNvSpPr>
          <p:nvPr/>
        </p:nvSpPr>
        <p:spPr bwMode="auto">
          <a:xfrm>
            <a:off x="539750" y="1125538"/>
            <a:ext cx="5905500" cy="0"/>
          </a:xfrm>
          <a:prstGeom prst="line">
            <a:avLst/>
          </a:prstGeom>
          <a:noFill/>
          <a:ln w="38100" cmpd="dbl">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5530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3141663"/>
            <a:ext cx="3959225" cy="227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2" name="Text Box 6"/>
          <p:cNvSpPr txBox="1">
            <a:spLocks noChangeArrowheads="1"/>
          </p:cNvSpPr>
          <p:nvPr/>
        </p:nvSpPr>
        <p:spPr bwMode="auto">
          <a:xfrm>
            <a:off x="1692275" y="5734050"/>
            <a:ext cx="17145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A+B----C------D</a:t>
            </a:r>
          </a:p>
        </p:txBody>
      </p:sp>
      <p:sp>
        <p:nvSpPr>
          <p:cNvPr id="55303" name="Text Box 7"/>
          <p:cNvSpPr txBox="1">
            <a:spLocks noChangeArrowheads="1"/>
          </p:cNvSpPr>
          <p:nvPr/>
        </p:nvSpPr>
        <p:spPr bwMode="auto">
          <a:xfrm>
            <a:off x="4284663" y="3213100"/>
            <a:ext cx="4464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t>Y</a:t>
            </a:r>
            <a:r>
              <a:rPr lang="zh-CN" altLang="en-US" sz="2400"/>
              <a:t>（收率）％＝选择性</a:t>
            </a:r>
            <a:r>
              <a:rPr lang="en-US" altLang="zh-CN" sz="2400"/>
              <a:t>×</a:t>
            </a:r>
            <a:r>
              <a:rPr lang="zh-CN" altLang="en-US" sz="2400"/>
              <a:t>转化率</a:t>
            </a:r>
          </a:p>
        </p:txBody>
      </p:sp>
    </p:spTree>
  </p:cSld>
  <p:clrMapOvr>
    <a:masterClrMapping/>
  </p:clrMapOvr>
  <p:transition spd="slow">
    <p:strips/>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57200" y="-171450"/>
            <a:ext cx="7859713" cy="1295400"/>
          </a:xfrm>
        </p:spPr>
        <p:txBody>
          <a:bodyPr/>
          <a:lstStyle/>
          <a:p>
            <a:pPr eaLnBrk="1" hangingPunct="1"/>
            <a:r>
              <a:rPr lang="en-US" altLang="zh-CN" sz="3200" smtClean="0">
                <a:solidFill>
                  <a:schemeClr val="tx1"/>
                </a:solidFill>
              </a:rPr>
              <a:t>§4   </a:t>
            </a:r>
            <a:r>
              <a:rPr lang="zh-CN" altLang="en-US" sz="3200" smtClean="0">
                <a:solidFill>
                  <a:schemeClr val="tx1"/>
                </a:solidFill>
              </a:rPr>
              <a:t>催化研究中最常用的术语（</a:t>
            </a:r>
            <a:r>
              <a:rPr lang="en-US" altLang="zh-CN" sz="3200" smtClean="0">
                <a:solidFill>
                  <a:schemeClr val="tx1"/>
                </a:solidFill>
              </a:rPr>
              <a:t>3</a:t>
            </a:r>
            <a:r>
              <a:rPr lang="zh-CN" altLang="en-US" sz="3200" smtClean="0">
                <a:solidFill>
                  <a:schemeClr val="tx1"/>
                </a:solidFill>
              </a:rPr>
              <a:t>）</a:t>
            </a:r>
          </a:p>
        </p:txBody>
      </p:sp>
      <p:sp>
        <p:nvSpPr>
          <p:cNvPr id="56323" name="Rectangle 3"/>
          <p:cNvSpPr>
            <a:spLocks noGrp="1" noChangeArrowheads="1"/>
          </p:cNvSpPr>
          <p:nvPr>
            <p:ph type="body" idx="1"/>
          </p:nvPr>
        </p:nvSpPr>
        <p:spPr>
          <a:xfrm>
            <a:off x="179388" y="1268413"/>
            <a:ext cx="8713787" cy="5329237"/>
          </a:xfrm>
        </p:spPr>
        <p:txBody>
          <a:bodyPr/>
          <a:lstStyle/>
          <a:p>
            <a:pPr eaLnBrk="1" hangingPunct="1">
              <a:lnSpc>
                <a:spcPct val="80000"/>
              </a:lnSpc>
            </a:pPr>
            <a:r>
              <a:rPr lang="zh-CN" altLang="en-US" sz="2400" smtClean="0">
                <a:ea typeface="黑体" panose="02010609060101010101" pitchFamily="49" charset="-122"/>
              </a:rPr>
              <a:t>稳定性</a:t>
            </a:r>
            <a:r>
              <a:rPr lang="en-US" altLang="zh-CN" sz="2400" smtClean="0">
                <a:ea typeface="黑体" panose="02010609060101010101" pitchFamily="49" charset="-122"/>
              </a:rPr>
              <a:t>(Stability)</a:t>
            </a:r>
            <a:r>
              <a:rPr lang="zh-CN" altLang="en-US" sz="2400" smtClean="0">
                <a:ea typeface="黑体" panose="02010609060101010101" pitchFamily="49" charset="-122"/>
              </a:rPr>
              <a:t>：</a:t>
            </a:r>
          </a:p>
          <a:p>
            <a:pPr eaLnBrk="1" hangingPunct="1">
              <a:lnSpc>
                <a:spcPct val="80000"/>
              </a:lnSpc>
              <a:buFont typeface="Wingdings" panose="05000000000000000000" pitchFamily="2" charset="2"/>
              <a:buNone/>
            </a:pPr>
            <a:r>
              <a:rPr lang="zh-CN" altLang="en-US" sz="2400" smtClean="0">
                <a:ea typeface="黑体" panose="02010609060101010101" pitchFamily="49" charset="-122"/>
              </a:rPr>
              <a:t>   </a:t>
            </a:r>
            <a:r>
              <a:rPr lang="zh-CN" altLang="en-US" sz="2200" smtClean="0"/>
              <a:t>指活性和选择性随时间变化的情况</a:t>
            </a:r>
          </a:p>
          <a:p>
            <a:pPr lvl="1" eaLnBrk="1" hangingPunct="1">
              <a:lnSpc>
                <a:spcPct val="80000"/>
              </a:lnSpc>
            </a:pPr>
            <a:r>
              <a:rPr lang="zh-CN" altLang="en-US" sz="2000" smtClean="0">
                <a:latin typeface="宋体" panose="02010600030101010101" pitchFamily="2" charset="-122"/>
                <a:cs typeface="Times New Roman" panose="02020603050405020304" pitchFamily="18" charset="0"/>
              </a:rPr>
              <a:t>热稳定性</a:t>
            </a:r>
          </a:p>
          <a:p>
            <a:pPr lvl="1" eaLnBrk="1" hangingPunct="1">
              <a:lnSpc>
                <a:spcPct val="80000"/>
              </a:lnSpc>
            </a:pPr>
            <a:r>
              <a:rPr lang="zh-CN" altLang="en-US" sz="2000" smtClean="0">
                <a:latin typeface="宋体" panose="02010600030101010101" pitchFamily="2" charset="-122"/>
                <a:cs typeface="Times New Roman" panose="02020603050405020304" pitchFamily="18" charset="0"/>
              </a:rPr>
              <a:t>化学稳定性</a:t>
            </a:r>
          </a:p>
          <a:p>
            <a:pPr lvl="1" eaLnBrk="1" hangingPunct="1">
              <a:lnSpc>
                <a:spcPct val="80000"/>
              </a:lnSpc>
            </a:pPr>
            <a:r>
              <a:rPr lang="zh-CN" altLang="en-US" sz="2000" smtClean="0">
                <a:latin typeface="宋体" panose="02010600030101010101" pitchFamily="2" charset="-122"/>
                <a:cs typeface="Times New Roman" panose="02020603050405020304" pitchFamily="18" charset="0"/>
              </a:rPr>
              <a:t>机械强度稳定性</a:t>
            </a:r>
          </a:p>
          <a:p>
            <a:pPr eaLnBrk="1" hangingPunct="1">
              <a:lnSpc>
                <a:spcPct val="80000"/>
              </a:lnSpc>
              <a:buFont typeface="Wingdings" panose="05000000000000000000" pitchFamily="2" charset="2"/>
              <a:buNone/>
            </a:pPr>
            <a:r>
              <a:rPr lang="zh-CN" altLang="en-US" sz="2200" smtClean="0">
                <a:latin typeface="宋体" panose="02010600030101010101" pitchFamily="2" charset="-122"/>
                <a:cs typeface="Times New Roman" panose="02020603050405020304" pitchFamily="18" charset="0"/>
              </a:rPr>
              <a:t>	</a:t>
            </a:r>
            <a:r>
              <a:rPr lang="zh-CN" altLang="en-US" sz="2400" b="1" smtClean="0">
                <a:latin typeface="宋体" panose="02010600030101010101" pitchFamily="2" charset="-122"/>
                <a:cs typeface="Times New Roman" panose="02020603050405020304" pitchFamily="18" charset="0"/>
              </a:rPr>
              <a:t>催化剂的寿命</a:t>
            </a:r>
          </a:p>
          <a:p>
            <a:pPr eaLnBrk="1" hangingPunct="1">
              <a:lnSpc>
                <a:spcPct val="80000"/>
              </a:lnSpc>
              <a:buFont typeface="Wingdings" panose="05000000000000000000" pitchFamily="2" charset="2"/>
              <a:buNone/>
            </a:pPr>
            <a:r>
              <a:rPr lang="zh-CN" altLang="en-US" sz="2200" smtClean="0">
                <a:latin typeface="宋体" panose="02010600030101010101" pitchFamily="2" charset="-122"/>
                <a:cs typeface="Times New Roman" panose="02020603050405020304" pitchFamily="18" charset="0"/>
              </a:rPr>
              <a:t>	催化剂的活性和选择性能够达到一定水平时的使用时间</a:t>
            </a:r>
          </a:p>
          <a:p>
            <a:pPr algn="just" eaLnBrk="1" hangingPunct="1">
              <a:lnSpc>
                <a:spcPct val="80000"/>
              </a:lnSpc>
            </a:pPr>
            <a:r>
              <a:rPr lang="zh-CN" altLang="en-US" sz="2400" smtClean="0">
                <a:ea typeface="黑体" panose="02010609060101010101" pitchFamily="49" charset="-122"/>
              </a:rPr>
              <a:t>催化剂的失活</a:t>
            </a:r>
            <a:r>
              <a:rPr lang="zh-CN" altLang="en-US" sz="2500" smtClean="0"/>
              <a:t>：</a:t>
            </a:r>
          </a:p>
          <a:p>
            <a:pPr algn="just" eaLnBrk="1" hangingPunct="1">
              <a:lnSpc>
                <a:spcPct val="80000"/>
              </a:lnSpc>
              <a:buFont typeface="Wingdings" panose="05000000000000000000" pitchFamily="2" charset="2"/>
              <a:buNone/>
            </a:pPr>
            <a:r>
              <a:rPr lang="zh-CN" altLang="en-US" sz="2400" smtClean="0">
                <a:latin typeface="宋体" panose="02010600030101010101" pitchFamily="2" charset="-122"/>
              </a:rPr>
              <a:t>  </a:t>
            </a:r>
            <a:r>
              <a:rPr lang="zh-CN" altLang="en-US" sz="2200" smtClean="0">
                <a:latin typeface="宋体" panose="02010600030101010101" pitchFamily="2" charset="-122"/>
              </a:rPr>
              <a:t>催化剂散失了原有的活性。催化剂在实际应用中不可能保持永久的活性，在使用过程中某些化学或物理作用破坏了催化剂表面固有的结构和组成。</a:t>
            </a:r>
          </a:p>
          <a:p>
            <a:pPr lvl="1" algn="just" eaLnBrk="1" hangingPunct="1">
              <a:lnSpc>
                <a:spcPct val="80000"/>
              </a:lnSpc>
            </a:pPr>
            <a:r>
              <a:rPr lang="zh-CN" altLang="en-US" sz="2000" smtClean="0">
                <a:latin typeface="宋体" panose="02010600030101010101" pitchFamily="2" charset="-122"/>
              </a:rPr>
              <a:t>高温 </a:t>
            </a:r>
            <a:r>
              <a:rPr lang="zh-CN" altLang="en-US" sz="2000" smtClean="0">
                <a:latin typeface="宋体" panose="02010600030101010101" pitchFamily="2" charset="-122"/>
                <a:sym typeface="Symbol" panose="05050102010706020507" pitchFamily="18" charset="2"/>
              </a:rPr>
              <a:t></a:t>
            </a:r>
            <a:r>
              <a:rPr lang="zh-CN" altLang="en-US" sz="2000" smtClean="0">
                <a:latin typeface="宋体" panose="02010600030101010101" pitchFamily="2" charset="-122"/>
              </a:rPr>
              <a:t> 烧结，再结晶，改变了催化剂的表面结构</a:t>
            </a:r>
          </a:p>
          <a:p>
            <a:pPr lvl="1" algn="just" eaLnBrk="1" hangingPunct="1">
              <a:lnSpc>
                <a:spcPct val="80000"/>
              </a:lnSpc>
            </a:pPr>
            <a:r>
              <a:rPr lang="zh-CN" altLang="en-US" sz="2000" smtClean="0">
                <a:latin typeface="宋体" panose="02010600030101010101" pitchFamily="2" charset="-122"/>
              </a:rPr>
              <a:t>杂质</a:t>
            </a:r>
            <a:r>
              <a:rPr lang="zh-CN" altLang="en-US" sz="2000" smtClean="0">
                <a:latin typeface="宋体" panose="02010600030101010101" pitchFamily="2" charset="-122"/>
                <a:sym typeface="Symbol" panose="05050102010706020507" pitchFamily="18" charset="2"/>
              </a:rPr>
              <a:t></a:t>
            </a:r>
            <a:r>
              <a:rPr lang="zh-CN" altLang="en-US" sz="2000" smtClean="0">
                <a:latin typeface="宋体" panose="02010600030101010101" pitchFamily="2" charset="-122"/>
              </a:rPr>
              <a:t>  吸附在催化剂活性点上，中毒。</a:t>
            </a:r>
          </a:p>
          <a:p>
            <a:pPr lvl="1" algn="just" eaLnBrk="1" hangingPunct="1">
              <a:lnSpc>
                <a:spcPct val="80000"/>
              </a:lnSpc>
            </a:pPr>
            <a:r>
              <a:rPr lang="zh-CN" altLang="en-US" sz="2000" smtClean="0">
                <a:latin typeface="宋体" panose="02010600030101010101" pitchFamily="2" charset="-122"/>
              </a:rPr>
              <a:t>产物，副产物 </a:t>
            </a:r>
            <a:r>
              <a:rPr lang="zh-CN" altLang="en-US" sz="2000" smtClean="0">
                <a:latin typeface="宋体" panose="02010600030101010101" pitchFamily="2" charset="-122"/>
                <a:sym typeface="Symbol" panose="05050102010706020507" pitchFamily="18" charset="2"/>
              </a:rPr>
              <a:t></a:t>
            </a:r>
            <a:r>
              <a:rPr lang="zh-CN" altLang="en-US" sz="2000" smtClean="0">
                <a:latin typeface="宋体" panose="02010600030101010101" pitchFamily="2" charset="-122"/>
              </a:rPr>
              <a:t> 覆盖了活性中心。如结碳等</a:t>
            </a:r>
          </a:p>
          <a:p>
            <a:pPr algn="just" eaLnBrk="1" hangingPunct="1">
              <a:lnSpc>
                <a:spcPct val="80000"/>
              </a:lnSpc>
            </a:pPr>
            <a:r>
              <a:rPr lang="zh-CN" altLang="en-US" sz="2400" smtClean="0">
                <a:ea typeface="黑体" panose="02010609060101010101" pitchFamily="49" charset="-122"/>
                <a:cs typeface="Times New Roman" panose="02020603050405020304" pitchFamily="18" charset="0"/>
              </a:rPr>
              <a:t>催化剂再生</a:t>
            </a:r>
          </a:p>
          <a:p>
            <a:pPr eaLnBrk="1" hangingPunct="1">
              <a:lnSpc>
                <a:spcPct val="80000"/>
              </a:lnSpc>
              <a:buFont typeface="Wingdings" panose="05000000000000000000" pitchFamily="2" charset="2"/>
              <a:buNone/>
            </a:pPr>
            <a:endParaRPr lang="zh-CN" altLang="el-GR" sz="2200" smtClean="0">
              <a:latin typeface="宋体" panose="02010600030101010101" pitchFamily="2" charset="-122"/>
              <a:cs typeface="Times New Roman" panose="02020603050405020304" pitchFamily="18" charset="0"/>
            </a:endParaRPr>
          </a:p>
          <a:p>
            <a:pPr eaLnBrk="1" hangingPunct="1">
              <a:lnSpc>
                <a:spcPct val="80000"/>
              </a:lnSpc>
              <a:buFont typeface="Wingdings" panose="05000000000000000000" pitchFamily="2" charset="2"/>
              <a:buNone/>
            </a:pPr>
            <a:endParaRPr lang="en-US" altLang="zh-CN" sz="2500" smtClean="0"/>
          </a:p>
        </p:txBody>
      </p:sp>
      <p:sp>
        <p:nvSpPr>
          <p:cNvPr id="56324" name="Line 4"/>
          <p:cNvSpPr>
            <a:spLocks noChangeShapeType="1"/>
          </p:cNvSpPr>
          <p:nvPr/>
        </p:nvSpPr>
        <p:spPr bwMode="auto">
          <a:xfrm>
            <a:off x="539750" y="1125538"/>
            <a:ext cx="5905500" cy="0"/>
          </a:xfrm>
          <a:prstGeom prst="line">
            <a:avLst/>
          </a:prstGeom>
          <a:noFill/>
          <a:ln w="38100" cmpd="dbl">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spd="slow">
    <p:strips/>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6" name="Rectangle 4"/>
          <p:cNvSpPr>
            <a:spLocks noGrp="1" noChangeArrowheads="1"/>
          </p:cNvSpPr>
          <p:nvPr>
            <p:ph type="title"/>
          </p:nvPr>
        </p:nvSpPr>
        <p:spPr>
          <a:xfrm>
            <a:off x="468313" y="404813"/>
            <a:ext cx="7772400" cy="533400"/>
          </a:xfrm>
        </p:spPr>
        <p:txBody>
          <a:bodyPr/>
          <a:lstStyle/>
          <a:p>
            <a:pPr eaLnBrk="1" hangingPunct="1"/>
            <a:r>
              <a:rPr lang="en-US" altLang="zh-CN" sz="3000" smtClean="0">
                <a:latin typeface="黑体" panose="02010609060101010101" pitchFamily="49" charset="-122"/>
                <a:ea typeface="黑体" panose="02010609060101010101" pitchFamily="49" charset="-122"/>
              </a:rPr>
              <a:t>§1-1 </a:t>
            </a:r>
            <a:r>
              <a:rPr lang="zh-CN" altLang="en-US" sz="3000" smtClean="0">
                <a:latin typeface="黑体" panose="02010609060101010101" pitchFamily="49" charset="-122"/>
                <a:ea typeface="黑体" panose="02010609060101010101" pitchFamily="49" charset="-122"/>
              </a:rPr>
              <a:t>催化剂的发展与定义</a:t>
            </a:r>
          </a:p>
        </p:txBody>
      </p:sp>
      <p:sp>
        <p:nvSpPr>
          <p:cNvPr id="10243" name="Rectangle 5"/>
          <p:cNvSpPr>
            <a:spLocks noGrp="1" noChangeArrowheads="1"/>
          </p:cNvSpPr>
          <p:nvPr>
            <p:ph type="body" idx="1"/>
          </p:nvPr>
        </p:nvSpPr>
        <p:spPr>
          <a:xfrm>
            <a:off x="395288" y="1484313"/>
            <a:ext cx="8382000" cy="5105400"/>
          </a:xfrm>
        </p:spPr>
        <p:txBody>
          <a:bodyPr/>
          <a:lstStyle/>
          <a:p>
            <a:pPr algn="just" eaLnBrk="1" hangingPunct="1">
              <a:lnSpc>
                <a:spcPct val="90000"/>
              </a:lnSpc>
            </a:pPr>
            <a:r>
              <a:rPr lang="en-US" altLang="zh-CN" sz="2500" smtClean="0"/>
              <a:t>1781</a:t>
            </a:r>
            <a:r>
              <a:rPr lang="zh-CN" altLang="en-US" sz="2500" smtClean="0"/>
              <a:t>年</a:t>
            </a:r>
            <a:r>
              <a:rPr lang="en-US" altLang="zh-CN" sz="2500" smtClean="0"/>
              <a:t>(</a:t>
            </a:r>
            <a:r>
              <a:rPr lang="zh-CN" altLang="en-US" sz="2500" smtClean="0"/>
              <a:t>帕尔明蒂</a:t>
            </a:r>
            <a:r>
              <a:rPr lang="en-US" altLang="zh-CN" sz="2500" smtClean="0"/>
              <a:t>):  </a:t>
            </a:r>
            <a:r>
              <a:rPr lang="zh-CN" altLang="en-US" sz="2500" smtClean="0"/>
              <a:t>稀酸参加下的淀粉转化为糖</a:t>
            </a:r>
            <a:r>
              <a:rPr lang="en-US" altLang="zh-CN" sz="2500" smtClean="0"/>
              <a:t>.</a:t>
            </a:r>
          </a:p>
          <a:p>
            <a:pPr algn="just" eaLnBrk="1" hangingPunct="1">
              <a:lnSpc>
                <a:spcPct val="90000"/>
              </a:lnSpc>
              <a:buFont typeface="Wingdings" panose="05000000000000000000" pitchFamily="2" charset="2"/>
              <a:buNone/>
            </a:pPr>
            <a:r>
              <a:rPr lang="en-US" altLang="zh-CN" sz="2500" smtClean="0"/>
              <a:t>	1783</a:t>
            </a:r>
            <a:r>
              <a:rPr lang="zh-CN" altLang="en-US" sz="2500" smtClean="0"/>
              <a:t>年</a:t>
            </a:r>
            <a:r>
              <a:rPr lang="en-US" altLang="zh-CN" sz="2500" smtClean="0"/>
              <a:t>(</a:t>
            </a:r>
            <a:r>
              <a:rPr lang="zh-CN" altLang="en-US" sz="2500" smtClean="0"/>
              <a:t>普里斯特林</a:t>
            </a:r>
            <a:r>
              <a:rPr lang="en-US" altLang="zh-CN" sz="2500" smtClean="0"/>
              <a:t>):  </a:t>
            </a:r>
            <a:r>
              <a:rPr lang="zh-CN" altLang="en-US" sz="2500" smtClean="0"/>
              <a:t>在粘土上的醇的脱水</a:t>
            </a:r>
            <a:r>
              <a:rPr lang="en-US" altLang="zh-CN" sz="2500" smtClean="0"/>
              <a:t>.</a:t>
            </a:r>
          </a:p>
          <a:p>
            <a:pPr algn="just" eaLnBrk="1" hangingPunct="1">
              <a:lnSpc>
                <a:spcPct val="90000"/>
              </a:lnSpc>
              <a:buFont typeface="Wingdings" panose="05000000000000000000" pitchFamily="2" charset="2"/>
              <a:buNone/>
            </a:pPr>
            <a:r>
              <a:rPr lang="en-US" altLang="zh-CN" sz="2500" smtClean="0"/>
              <a:t>	1797</a:t>
            </a:r>
            <a:r>
              <a:rPr lang="zh-CN" altLang="en-US" sz="2500" smtClean="0"/>
              <a:t>年</a:t>
            </a:r>
            <a:r>
              <a:rPr lang="en-US" altLang="zh-CN" sz="2500" smtClean="0"/>
              <a:t>(</a:t>
            </a:r>
            <a:r>
              <a:rPr lang="zh-CN" altLang="en-US" sz="2500" smtClean="0"/>
              <a:t>舍莱</a:t>
            </a:r>
            <a:r>
              <a:rPr lang="en-US" altLang="zh-CN" sz="2500" smtClean="0"/>
              <a:t>):  </a:t>
            </a:r>
            <a:r>
              <a:rPr lang="zh-CN" altLang="en-US" sz="2500" smtClean="0"/>
              <a:t>稀酸参与下的乙酸乙酯的皂化反应</a:t>
            </a:r>
            <a:r>
              <a:rPr lang="en-US" altLang="zh-CN" sz="2500" smtClean="0"/>
              <a:t>.</a:t>
            </a:r>
          </a:p>
          <a:p>
            <a:pPr algn="just" eaLnBrk="1" hangingPunct="1">
              <a:lnSpc>
                <a:spcPct val="90000"/>
              </a:lnSpc>
              <a:buFont typeface="Wingdings" panose="05000000000000000000" pitchFamily="2" charset="2"/>
              <a:buNone/>
            </a:pPr>
            <a:r>
              <a:rPr lang="en-US" altLang="zh-CN" sz="2500" smtClean="0"/>
              <a:t>	1817</a:t>
            </a:r>
            <a:r>
              <a:rPr lang="zh-CN" altLang="en-US" sz="2500" smtClean="0"/>
              <a:t>年</a:t>
            </a:r>
            <a:r>
              <a:rPr lang="en-US" altLang="zh-CN" sz="2500" smtClean="0"/>
              <a:t>(Davy):  </a:t>
            </a:r>
            <a:r>
              <a:rPr lang="zh-CN" altLang="en-US" sz="2500" smtClean="0"/>
              <a:t>加热铂丝可促进煤气、烃类的氧化</a:t>
            </a:r>
            <a:r>
              <a:rPr lang="en-US" altLang="zh-CN" sz="2500" smtClean="0"/>
              <a:t>.</a:t>
            </a:r>
          </a:p>
          <a:p>
            <a:pPr algn="just" eaLnBrk="1" hangingPunct="1">
              <a:lnSpc>
                <a:spcPct val="90000"/>
              </a:lnSpc>
              <a:buFont typeface="Wingdings" panose="05000000000000000000" pitchFamily="2" charset="2"/>
              <a:buNone/>
            </a:pPr>
            <a:r>
              <a:rPr lang="en-US" altLang="zh-CN" sz="2500" smtClean="0"/>
              <a:t>	1822</a:t>
            </a:r>
            <a:r>
              <a:rPr lang="zh-CN" altLang="en-US" sz="2500" smtClean="0"/>
              <a:t>年</a:t>
            </a:r>
            <a:r>
              <a:rPr lang="en-US" altLang="zh-CN" sz="2500" smtClean="0"/>
              <a:t>(Dobereiner):  Au</a:t>
            </a:r>
            <a:r>
              <a:rPr lang="zh-CN" altLang="en-US" sz="2500" smtClean="0"/>
              <a:t>，</a:t>
            </a:r>
            <a:r>
              <a:rPr lang="en-US" altLang="zh-CN" sz="2500" smtClean="0"/>
              <a:t>Ag</a:t>
            </a:r>
            <a:r>
              <a:rPr lang="zh-CN" altLang="en-US" sz="2500" smtClean="0"/>
              <a:t>，</a:t>
            </a:r>
            <a:r>
              <a:rPr lang="en-US" altLang="zh-CN" sz="2500" smtClean="0"/>
              <a:t>Pt</a:t>
            </a:r>
            <a:r>
              <a:rPr lang="zh-CN" altLang="en-US" sz="2500" smtClean="0"/>
              <a:t>使</a:t>
            </a:r>
            <a:r>
              <a:rPr lang="en-US" altLang="zh-CN" sz="2500" smtClean="0"/>
              <a:t>H</a:t>
            </a:r>
            <a:r>
              <a:rPr lang="en-US" altLang="zh-CN" sz="2500" baseline="-25000" smtClean="0"/>
              <a:t>2</a:t>
            </a:r>
            <a:r>
              <a:rPr lang="en-US" altLang="zh-CN" sz="2500" smtClean="0"/>
              <a:t>+O</a:t>
            </a:r>
            <a:r>
              <a:rPr lang="en-US" altLang="zh-CN" sz="2500" baseline="-25000" smtClean="0"/>
              <a:t>2</a:t>
            </a:r>
            <a:r>
              <a:rPr lang="en-US" altLang="zh-CN" sz="2500" smtClean="0">
                <a:sym typeface="Symbol" panose="05050102010706020507" pitchFamily="18" charset="2"/>
              </a:rPr>
              <a:t></a:t>
            </a:r>
            <a:r>
              <a:rPr lang="en-US" altLang="zh-CN" sz="2500" smtClean="0"/>
              <a:t>H</a:t>
            </a:r>
            <a:r>
              <a:rPr lang="en-US" altLang="zh-CN" sz="2500" baseline="-25000" smtClean="0"/>
              <a:t>2</a:t>
            </a:r>
            <a:r>
              <a:rPr lang="en-US" altLang="zh-CN" sz="2500" smtClean="0"/>
              <a:t>O.</a:t>
            </a:r>
          </a:p>
          <a:p>
            <a:pPr algn="just" eaLnBrk="1" hangingPunct="1">
              <a:lnSpc>
                <a:spcPct val="90000"/>
              </a:lnSpc>
              <a:buFont typeface="Wingdings" panose="05000000000000000000" pitchFamily="2" charset="2"/>
              <a:buNone/>
            </a:pPr>
            <a:r>
              <a:rPr lang="en-US" altLang="zh-CN" sz="2500" smtClean="0"/>
              <a:t>	1834</a:t>
            </a:r>
            <a:r>
              <a:rPr lang="zh-CN" altLang="en-US" sz="2500" smtClean="0"/>
              <a:t>年</a:t>
            </a:r>
            <a:r>
              <a:rPr lang="en-US" altLang="zh-CN" sz="2500" smtClean="0"/>
              <a:t>(Mitscherlich):  </a:t>
            </a:r>
            <a:r>
              <a:rPr lang="zh-CN" altLang="en-US" sz="2500" smtClean="0"/>
              <a:t>硫酸可使醇脱水成醚</a:t>
            </a:r>
            <a:r>
              <a:rPr lang="en-US" altLang="zh-CN" sz="2500" smtClean="0"/>
              <a:t>.</a:t>
            </a:r>
          </a:p>
          <a:p>
            <a:pPr algn="just" eaLnBrk="1" hangingPunct="1">
              <a:lnSpc>
                <a:spcPct val="90000"/>
              </a:lnSpc>
              <a:buFont typeface="Wingdings" panose="05000000000000000000" pitchFamily="2" charset="2"/>
              <a:buNone/>
            </a:pPr>
            <a:endParaRPr lang="en-US" altLang="zh-CN" sz="2500" smtClean="0"/>
          </a:p>
          <a:p>
            <a:pPr algn="just" eaLnBrk="1" hangingPunct="1">
              <a:lnSpc>
                <a:spcPct val="90000"/>
              </a:lnSpc>
            </a:pPr>
            <a:r>
              <a:rPr lang="zh-CN" altLang="en-US" sz="2600" smtClean="0">
                <a:ea typeface="黑体" panose="02010609060101010101" pitchFamily="49" charset="-122"/>
              </a:rPr>
              <a:t>催化作用是人们通过科学活动和生产实践认识到的一种现象：某些物质对一系列反应有影响，但本身似乎没有变化或参与反应。</a:t>
            </a:r>
          </a:p>
          <a:p>
            <a:pPr algn="just" eaLnBrk="1" hangingPunct="1">
              <a:lnSpc>
                <a:spcPct val="90000"/>
              </a:lnSpc>
              <a:buFont typeface="Wingdings" panose="05000000000000000000" pitchFamily="2" charset="2"/>
              <a:buNone/>
            </a:pPr>
            <a:endParaRPr lang="zh-CN" altLang="en-US" sz="2500" smtClean="0"/>
          </a:p>
          <a:p>
            <a:pPr algn="just" eaLnBrk="1" hangingPunct="1">
              <a:lnSpc>
                <a:spcPct val="90000"/>
              </a:lnSpc>
              <a:buFont typeface="Wingdings" panose="05000000000000000000" pitchFamily="2" charset="2"/>
              <a:buNone/>
            </a:pPr>
            <a:r>
              <a:rPr lang="zh-CN" altLang="en-US" sz="2500" smtClean="0"/>
              <a:t>	</a:t>
            </a:r>
          </a:p>
        </p:txBody>
      </p:sp>
      <p:sp>
        <p:nvSpPr>
          <p:cNvPr id="10244" name="Line 6"/>
          <p:cNvSpPr>
            <a:spLocks noChangeShapeType="1"/>
          </p:cNvSpPr>
          <p:nvPr/>
        </p:nvSpPr>
        <p:spPr bwMode="auto">
          <a:xfrm>
            <a:off x="539750" y="1196975"/>
            <a:ext cx="4968875" cy="0"/>
          </a:xfrm>
          <a:prstGeom prst="line">
            <a:avLst/>
          </a:prstGeom>
          <a:noFill/>
          <a:ln w="38100" cmpd="dbl">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spd="slow" advTm="9387">
    <p:strip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436">
                                            <p:txEl>
                                              <p:pRg st="0" end="0"/>
                                            </p:txEl>
                                          </p:spTgt>
                                        </p:tgtEl>
                                        <p:attrNameLst>
                                          <p:attrName>style.visibility</p:attrName>
                                        </p:attrNameLst>
                                      </p:cBhvr>
                                      <p:to>
                                        <p:strVal val="visible"/>
                                      </p:to>
                                    </p:set>
                                    <p:anim calcmode="lin" valueType="num">
                                      <p:cBhvr additive="base">
                                        <p:cTn id="7" dur="500" fill="hold"/>
                                        <p:tgtEl>
                                          <p:spTgt spid="1843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8436">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build="p" autoUpdateAnimBg="0" advAuto="0"/>
    </p:bldLst>
  </p:timing>
  <p:extLst>
    <p:ext uri="{3A86A75C-4F4B-4683-9AE1-C65F6400EC91}">
      <p14:laserTraceLst xmlns:p14="http://schemas.microsoft.com/office/powerpoint/2010/main">
        <p14:tracePtLst>
          <p14:tracePt t="7040" x="4503738" y="3657600"/>
          <p14:tracePt t="7058" x="4487863" y="3619500"/>
          <p14:tracePt t="7078" x="4435475" y="3543300"/>
          <p14:tracePt t="7099" x="4321175" y="3429000"/>
          <p14:tracePt t="7119" x="4076700" y="3200400"/>
          <p14:tracePt t="7139" x="3894138" y="3025775"/>
          <p14:tracePt t="7159" x="3505200" y="2689225"/>
          <p14:tracePt t="7179" x="3116263" y="2400300"/>
          <p14:tracePt t="7199" x="2955925" y="2270125"/>
          <p14:tracePt t="7219" x="2819400" y="2149475"/>
          <p14:tracePt t="7239" x="2727325" y="2073275"/>
          <p14:tracePt t="7259" x="2598738" y="1927225"/>
          <p14:tracePt t="7279" x="2430463" y="1782763"/>
          <p14:tracePt t="7299" x="2255838" y="1646238"/>
          <p14:tracePt t="7319" x="2141538" y="1554163"/>
          <p14:tracePt t="7339" x="1951038" y="1393825"/>
          <p14:tracePt t="7359" x="1774825" y="1257300"/>
          <p14:tracePt t="7379" x="1539875" y="1074738"/>
          <p14:tracePt t="7399" x="1431925" y="1006475"/>
          <p14:tracePt t="7419" x="1325563" y="906463"/>
          <p14:tracePt t="7439" x="1265238" y="854075"/>
          <p14:tracePt t="7459" x="1120775" y="746125"/>
          <p14:tracePt t="7479" x="998538" y="685800"/>
          <p14:tracePt t="7499" x="830263" y="571500"/>
          <p14:tracePt t="7519" x="762000" y="517525"/>
          <p14:tracePt t="7540" x="617538" y="411163"/>
          <p14:tracePt t="7560" x="549275" y="358775"/>
          <p14:tracePt t="7579" x="396875" y="244475"/>
          <p14:tracePt t="7600" x="296863" y="182563"/>
          <p14:tracePt t="7620" x="136525" y="106363"/>
          <p14:tracePt t="7639" x="76200" y="92075"/>
          <p14:tracePt t="7660" x="38100" y="76200"/>
          <p14:tracePt t="7680" x="22225" y="68263"/>
          <p14:tracePt t="7700" x="0" y="53975"/>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noChangeArrowheads="1"/>
          </p:cNvSpPr>
          <p:nvPr>
            <p:ph type="body" idx="1"/>
          </p:nvPr>
        </p:nvSpPr>
        <p:spPr>
          <a:xfrm>
            <a:off x="539750" y="1243013"/>
            <a:ext cx="6192490" cy="2330003"/>
          </a:xfrm>
        </p:spPr>
        <p:txBody>
          <a:bodyPr/>
          <a:lstStyle/>
          <a:p>
            <a:pPr algn="just" eaLnBrk="1" hangingPunct="1">
              <a:lnSpc>
                <a:spcPct val="150000"/>
              </a:lnSpc>
              <a:spcBef>
                <a:spcPct val="0"/>
              </a:spcBef>
            </a:pPr>
            <a:r>
              <a:rPr lang="en-US" altLang="zh-CN" sz="2400" dirty="0" smtClean="0">
                <a:latin typeface="Times New Roman" panose="02020603050405020304" pitchFamily="18" charset="0"/>
              </a:rPr>
              <a:t>1835</a:t>
            </a:r>
            <a:r>
              <a:rPr lang="zh-CN" altLang="en-US" sz="2400" dirty="0" smtClean="0">
                <a:latin typeface="Times New Roman" panose="02020603050405020304" pitchFamily="18" charset="0"/>
              </a:rPr>
              <a:t>年 </a:t>
            </a:r>
            <a:r>
              <a:rPr lang="en-US" altLang="zh-CN" sz="2400" dirty="0" err="1" smtClean="0">
                <a:latin typeface="Times New Roman" panose="02020603050405020304" pitchFamily="18" charset="0"/>
              </a:rPr>
              <a:t>Berzelins</a:t>
            </a:r>
            <a:r>
              <a:rPr lang="en-US" altLang="zh-CN" sz="2400" dirty="0" smtClean="0">
                <a:latin typeface="Times New Roman" panose="02020603050405020304" pitchFamily="18" charset="0"/>
              </a:rPr>
              <a:t> </a:t>
            </a:r>
            <a:r>
              <a:rPr lang="zh-CN" altLang="en-US" sz="2400" dirty="0" smtClean="0">
                <a:latin typeface="Times New Roman" panose="02020603050405020304" pitchFamily="18" charset="0"/>
              </a:rPr>
              <a:t>（</a:t>
            </a:r>
            <a:r>
              <a:rPr lang="en-US" altLang="zh-CN" sz="2400" dirty="0">
                <a:latin typeface="Times New Roman" panose="02020603050405020304" pitchFamily="18" charset="0"/>
              </a:rPr>
              <a:t>1779</a:t>
            </a:r>
            <a:r>
              <a:rPr lang="zh-CN" altLang="en-US" sz="2400" dirty="0">
                <a:latin typeface="Times New Roman" panose="02020603050405020304" pitchFamily="18" charset="0"/>
              </a:rPr>
              <a:t>－</a:t>
            </a:r>
            <a:r>
              <a:rPr lang="en-US" altLang="zh-CN" sz="2400" dirty="0">
                <a:latin typeface="Times New Roman" panose="02020603050405020304" pitchFamily="18" charset="0"/>
              </a:rPr>
              <a:t>1848</a:t>
            </a:r>
            <a:r>
              <a:rPr lang="zh-CN" altLang="en-US" sz="2400" dirty="0" smtClean="0">
                <a:latin typeface="Times New Roman" panose="02020603050405020304" pitchFamily="18" charset="0"/>
              </a:rPr>
              <a:t>）把上述现象归结起来，</a:t>
            </a:r>
            <a:r>
              <a:rPr lang="zh-CN" altLang="en-US" sz="2400" b="1" dirty="0" smtClean="0">
                <a:solidFill>
                  <a:srgbClr val="FF0000"/>
                </a:solidFill>
                <a:latin typeface="Times New Roman" panose="02020603050405020304" pitchFamily="18" charset="0"/>
              </a:rPr>
              <a:t>认为是由一种催化力</a:t>
            </a:r>
            <a:r>
              <a:rPr lang="en-US" altLang="zh-CN" sz="2400" b="1" dirty="0" smtClean="0">
                <a:solidFill>
                  <a:srgbClr val="FF0000"/>
                </a:solidFill>
                <a:latin typeface="Times New Roman" panose="02020603050405020304" pitchFamily="18" charset="0"/>
              </a:rPr>
              <a:t>(Catalytic force)</a:t>
            </a:r>
            <a:r>
              <a:rPr lang="zh-CN" altLang="en-US" sz="2400" dirty="0" smtClean="0">
                <a:latin typeface="Times New Roman" panose="02020603050405020304" pitchFamily="18" charset="0"/>
              </a:rPr>
              <a:t>所引起的，提出了</a:t>
            </a:r>
            <a:r>
              <a:rPr lang="zh-CN" altLang="en-US" sz="2400" b="1" dirty="0" smtClean="0">
                <a:solidFill>
                  <a:srgbClr val="FF0000"/>
                </a:solidFill>
                <a:latin typeface="Times New Roman" panose="02020603050405020304" pitchFamily="18" charset="0"/>
              </a:rPr>
              <a:t>催化作用</a:t>
            </a:r>
            <a:r>
              <a:rPr lang="en-US" altLang="zh-CN" sz="2400" b="1" dirty="0" smtClean="0">
                <a:solidFill>
                  <a:srgbClr val="FF0000"/>
                </a:solidFill>
                <a:latin typeface="Times New Roman" panose="02020603050405020304" pitchFamily="18" charset="0"/>
              </a:rPr>
              <a:t>(Catalysis)</a:t>
            </a:r>
            <a:r>
              <a:rPr lang="zh-CN" altLang="en-US" sz="2400" dirty="0" smtClean="0">
                <a:latin typeface="Times New Roman" panose="02020603050405020304" pitchFamily="18" charset="0"/>
              </a:rPr>
              <a:t>。</a:t>
            </a:r>
            <a:endParaRPr lang="en-US" altLang="zh-CN" sz="2400" b="1" dirty="0" smtClean="0">
              <a:solidFill>
                <a:srgbClr val="FF0000"/>
              </a:solidFill>
              <a:latin typeface="Times New Roman" panose="02020603050405020304" pitchFamily="18" charset="0"/>
            </a:endParaRPr>
          </a:p>
        </p:txBody>
      </p:sp>
      <p:sp>
        <p:nvSpPr>
          <p:cNvPr id="61444" name="Rectangle 4"/>
          <p:cNvSpPr>
            <a:spLocks noGrp="1" noChangeArrowheads="1"/>
          </p:cNvSpPr>
          <p:nvPr>
            <p:ph type="title"/>
          </p:nvPr>
        </p:nvSpPr>
        <p:spPr>
          <a:xfrm>
            <a:off x="611188" y="115888"/>
            <a:ext cx="7543800" cy="1035050"/>
          </a:xfrm>
          <a:noFill/>
        </p:spPr>
        <p:txBody>
          <a:bodyPr/>
          <a:lstStyle/>
          <a:p>
            <a:pPr eaLnBrk="1" hangingPunct="1"/>
            <a:r>
              <a:rPr lang="zh-CN" altLang="en-US" sz="3000" smtClean="0">
                <a:latin typeface="黑体" panose="02010609060101010101" pitchFamily="49" charset="-122"/>
                <a:ea typeface="黑体" panose="02010609060101010101" pitchFamily="49" charset="-122"/>
              </a:rPr>
              <a:t>催化剂的定义</a:t>
            </a:r>
          </a:p>
        </p:txBody>
      </p:sp>
      <p:sp>
        <p:nvSpPr>
          <p:cNvPr id="11268" name="Line 5"/>
          <p:cNvSpPr>
            <a:spLocks noChangeShapeType="1"/>
          </p:cNvSpPr>
          <p:nvPr/>
        </p:nvSpPr>
        <p:spPr bwMode="auto">
          <a:xfrm>
            <a:off x="539750" y="1196975"/>
            <a:ext cx="4968875" cy="0"/>
          </a:xfrm>
          <a:prstGeom prst="line">
            <a:avLst/>
          </a:prstGeom>
          <a:noFill/>
          <a:ln w="38100" cmpd="dbl">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7310" y="1150939"/>
            <a:ext cx="1995851" cy="2566094"/>
          </a:xfrm>
          <a:prstGeom prst="rect">
            <a:avLst/>
          </a:prstGeom>
        </p:spPr>
      </p:pic>
      <p:sp>
        <p:nvSpPr>
          <p:cNvPr id="3" name="文本框 2"/>
          <p:cNvSpPr txBox="1"/>
          <p:nvPr/>
        </p:nvSpPr>
        <p:spPr>
          <a:xfrm>
            <a:off x="755576" y="4005064"/>
            <a:ext cx="7971561" cy="193899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000" dirty="0">
                <a:solidFill>
                  <a:srgbClr val="FF0000"/>
                </a:solidFill>
              </a:rPr>
              <a:t>测定</a:t>
            </a:r>
            <a:r>
              <a:rPr lang="zh-CN" altLang="en-US" sz="2000" dirty="0" smtClean="0">
                <a:solidFill>
                  <a:srgbClr val="FF0000"/>
                </a:solidFill>
              </a:rPr>
              <a:t>原子量：</a:t>
            </a:r>
            <a:r>
              <a:rPr lang="zh-CN" altLang="en-US" sz="2000" dirty="0"/>
              <a:t>用氧作标准（即把氧的原子量作为基准，定为</a:t>
            </a:r>
            <a:r>
              <a:rPr lang="en-US" altLang="zh-CN" sz="2000" dirty="0"/>
              <a:t>100</a:t>
            </a:r>
            <a:r>
              <a:rPr lang="zh-CN" altLang="en-US" sz="2000" dirty="0"/>
              <a:t>）测定了当时已知四十九种元素中四十五种元素的</a:t>
            </a:r>
            <a:r>
              <a:rPr lang="zh-CN" altLang="en-US" sz="2000" dirty="0" smtClean="0"/>
              <a:t>原子量；</a:t>
            </a:r>
            <a:endParaRPr lang="en-US" altLang="zh-CN" sz="2000" dirty="0" smtClean="0"/>
          </a:p>
          <a:p>
            <a:pPr marL="285750" indent="-285750">
              <a:lnSpc>
                <a:spcPct val="150000"/>
              </a:lnSpc>
              <a:buFont typeface="Arial" panose="020B0604020202020204" pitchFamily="34" charset="0"/>
              <a:buChar char="•"/>
            </a:pPr>
            <a:r>
              <a:rPr lang="zh-CN" altLang="en-US" sz="2000" dirty="0">
                <a:solidFill>
                  <a:srgbClr val="FF0000"/>
                </a:solidFill>
              </a:rPr>
              <a:t>发现新元素：</a:t>
            </a:r>
            <a:r>
              <a:rPr lang="zh-CN" altLang="en-US" sz="2000" dirty="0" smtClean="0"/>
              <a:t>硒</a:t>
            </a:r>
            <a:r>
              <a:rPr lang="zh-CN" altLang="en-US" sz="2000" dirty="0"/>
              <a:t>（</a:t>
            </a:r>
            <a:r>
              <a:rPr lang="en-US" altLang="zh-CN" sz="2000" dirty="0"/>
              <a:t>1818</a:t>
            </a:r>
            <a:r>
              <a:rPr lang="zh-CN" altLang="en-US" sz="2000" dirty="0"/>
              <a:t>年）、硅（</a:t>
            </a:r>
            <a:r>
              <a:rPr lang="en-US" altLang="zh-CN" sz="2000" dirty="0"/>
              <a:t>1823</a:t>
            </a:r>
            <a:r>
              <a:rPr lang="zh-CN" altLang="en-US" sz="2000" dirty="0"/>
              <a:t>年）、钛（</a:t>
            </a:r>
            <a:r>
              <a:rPr lang="en-US" altLang="zh-CN" sz="2000" dirty="0"/>
              <a:t>1825</a:t>
            </a:r>
            <a:r>
              <a:rPr lang="zh-CN" altLang="en-US" sz="2000" dirty="0"/>
              <a:t>年</a:t>
            </a:r>
            <a:r>
              <a:rPr lang="zh-CN" altLang="en-US" sz="2000" dirty="0" smtClean="0"/>
              <a:t>）</a:t>
            </a:r>
            <a:endParaRPr lang="en-US" altLang="zh-CN" sz="2000" dirty="0" smtClean="0"/>
          </a:p>
          <a:p>
            <a:pPr marL="285750" indent="-285750">
              <a:lnSpc>
                <a:spcPct val="150000"/>
              </a:lnSpc>
              <a:buFont typeface="Arial" panose="020B0604020202020204" pitchFamily="34" charset="0"/>
              <a:buChar char="•"/>
            </a:pPr>
            <a:r>
              <a:rPr lang="zh-CN" altLang="en-US" sz="2000" dirty="0">
                <a:solidFill>
                  <a:srgbClr val="FF0000"/>
                </a:solidFill>
              </a:rPr>
              <a:t>制定元素符号</a:t>
            </a:r>
            <a:r>
              <a:rPr lang="zh-CN" altLang="en-US" sz="2000" dirty="0"/>
              <a:t>，并用元素符号来表示化合物的化学式</a:t>
            </a:r>
          </a:p>
        </p:txBody>
      </p:sp>
    </p:spTree>
  </p:cSld>
  <p:clrMapOvr>
    <a:masterClrMapping/>
  </p:clrMapOvr>
  <p:transition spd="slow">
    <p:strip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444">
                                            <p:txEl>
                                              <p:pRg st="0" end="0"/>
                                            </p:txEl>
                                          </p:spTgt>
                                        </p:tgtEl>
                                        <p:attrNameLst>
                                          <p:attrName>style.visibility</p:attrName>
                                        </p:attrNameLst>
                                      </p:cBhvr>
                                      <p:to>
                                        <p:strVal val="visible"/>
                                      </p:to>
                                    </p:set>
                                    <p:anim calcmode="lin" valueType="num">
                                      <p:cBhvr additive="base">
                                        <p:cTn id="7" dur="500" fill="hold"/>
                                        <p:tgtEl>
                                          <p:spTgt spid="6144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1444">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4" grpId="0" build="p" autoUpdateAnimBg="0"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noChangeArrowheads="1"/>
          </p:cNvSpPr>
          <p:nvPr>
            <p:ph type="body" idx="1"/>
          </p:nvPr>
        </p:nvSpPr>
        <p:spPr>
          <a:xfrm>
            <a:off x="399370" y="1260544"/>
            <a:ext cx="6264696" cy="5113337"/>
          </a:xfrm>
        </p:spPr>
        <p:txBody>
          <a:bodyPr/>
          <a:lstStyle/>
          <a:p>
            <a:pPr algn="just" eaLnBrk="1" hangingPunct="1">
              <a:lnSpc>
                <a:spcPct val="90000"/>
              </a:lnSpc>
              <a:spcBef>
                <a:spcPct val="0"/>
              </a:spcBef>
            </a:pPr>
            <a:r>
              <a:rPr lang="en-US" altLang="zh-CN" sz="2400" dirty="0" smtClean="0">
                <a:latin typeface="Times New Roman" panose="02020603050405020304" pitchFamily="18" charset="0"/>
              </a:rPr>
              <a:t>Ostwald (</a:t>
            </a:r>
            <a:r>
              <a:rPr lang="zh-CN" altLang="en-US" sz="2400" dirty="0" smtClean="0">
                <a:latin typeface="Times New Roman" panose="02020603050405020304" pitchFamily="18" charset="0"/>
              </a:rPr>
              <a:t>奥斯瓦尔德</a:t>
            </a:r>
            <a:r>
              <a:rPr lang="en-US" altLang="zh-CN" sz="2400" dirty="0" smtClean="0">
                <a:latin typeface="Times New Roman" panose="02020603050405020304" pitchFamily="18" charset="0"/>
              </a:rPr>
              <a:t>)</a:t>
            </a:r>
            <a:r>
              <a:rPr lang="zh-CN" altLang="en-US" sz="2400" dirty="0" smtClean="0">
                <a:latin typeface="Times New Roman" panose="02020603050405020304" pitchFamily="18" charset="0"/>
              </a:rPr>
              <a:t>对催化剂提出了更为精确和完整的定义“</a:t>
            </a:r>
            <a:r>
              <a:rPr lang="zh-CN" altLang="en-US" sz="2400" dirty="0" smtClean="0">
                <a:solidFill>
                  <a:srgbClr val="FF0000"/>
                </a:solidFill>
                <a:latin typeface="Times New Roman" panose="02020603050405020304" pitchFamily="18" charset="0"/>
                <a:ea typeface="黑体" panose="02010609060101010101" pitchFamily="49" charset="-122"/>
              </a:rPr>
              <a:t>催化剂能影响化学反应的速度，但它本身并不因化学反应的结果而消耗，它亦不会改变反应的最终的热力学平衡</a:t>
            </a:r>
            <a:r>
              <a:rPr lang="zh-CN" altLang="en-US" sz="2400" dirty="0" smtClean="0">
                <a:latin typeface="宋体" panose="02010600030101010101" pitchFamily="2" charset="-122"/>
              </a:rPr>
              <a:t>”。</a:t>
            </a:r>
            <a:endParaRPr lang="en-US" altLang="zh-CN" sz="2400" dirty="0" smtClean="0">
              <a:latin typeface="宋体" panose="02010600030101010101" pitchFamily="2" charset="-122"/>
            </a:endParaRPr>
          </a:p>
          <a:p>
            <a:pPr algn="just" eaLnBrk="1" hangingPunct="1">
              <a:lnSpc>
                <a:spcPct val="90000"/>
              </a:lnSpc>
              <a:spcBef>
                <a:spcPct val="0"/>
              </a:spcBef>
            </a:pPr>
            <a:endParaRPr lang="en-US" altLang="zh-CN" sz="2600" dirty="0">
              <a:latin typeface="宋体" panose="02010600030101010101" pitchFamily="2" charset="-122"/>
            </a:endParaRPr>
          </a:p>
          <a:p>
            <a:pPr algn="just" eaLnBrk="1" hangingPunct="1">
              <a:lnSpc>
                <a:spcPct val="90000"/>
              </a:lnSpc>
              <a:spcBef>
                <a:spcPct val="0"/>
              </a:spcBef>
            </a:pPr>
            <a:endParaRPr lang="en-US" altLang="zh-CN" sz="2600" dirty="0" smtClean="0">
              <a:latin typeface="宋体" panose="02010600030101010101" pitchFamily="2" charset="-122"/>
            </a:endParaRPr>
          </a:p>
          <a:p>
            <a:pPr algn="just" eaLnBrk="1" hangingPunct="1">
              <a:lnSpc>
                <a:spcPct val="90000"/>
              </a:lnSpc>
              <a:spcBef>
                <a:spcPct val="0"/>
              </a:spcBef>
            </a:pPr>
            <a:endParaRPr lang="en-US" altLang="zh-CN" sz="2600" dirty="0">
              <a:latin typeface="宋体" panose="02010600030101010101" pitchFamily="2" charset="-122"/>
            </a:endParaRPr>
          </a:p>
          <a:p>
            <a:pPr algn="just" eaLnBrk="1" hangingPunct="1">
              <a:lnSpc>
                <a:spcPct val="90000"/>
              </a:lnSpc>
              <a:spcBef>
                <a:spcPct val="0"/>
              </a:spcBef>
            </a:pPr>
            <a:endParaRPr lang="en-US" altLang="zh-CN" sz="2600" dirty="0" smtClean="0">
              <a:latin typeface="宋体" panose="02010600030101010101" pitchFamily="2" charset="-122"/>
            </a:endParaRPr>
          </a:p>
          <a:p>
            <a:pPr algn="just" eaLnBrk="1" hangingPunct="1">
              <a:lnSpc>
                <a:spcPct val="90000"/>
              </a:lnSpc>
              <a:spcBef>
                <a:spcPct val="0"/>
              </a:spcBef>
            </a:pPr>
            <a:endParaRPr lang="zh-CN" altLang="en-US" sz="2600" dirty="0" smtClean="0">
              <a:latin typeface="宋体" panose="02010600030101010101" pitchFamily="2" charset="-122"/>
            </a:endParaRPr>
          </a:p>
          <a:p>
            <a:pPr algn="just" eaLnBrk="1" hangingPunct="1">
              <a:lnSpc>
                <a:spcPct val="90000"/>
              </a:lnSpc>
              <a:spcBef>
                <a:spcPct val="0"/>
              </a:spcBef>
            </a:pPr>
            <a:endParaRPr lang="zh-CN" altLang="en-US" sz="2600" dirty="0" smtClean="0">
              <a:latin typeface="宋体" panose="02010600030101010101" pitchFamily="2" charset="-122"/>
            </a:endParaRPr>
          </a:p>
          <a:p>
            <a:pPr algn="just" eaLnBrk="1" hangingPunct="1">
              <a:lnSpc>
                <a:spcPct val="90000"/>
              </a:lnSpc>
              <a:spcBef>
                <a:spcPct val="0"/>
              </a:spcBef>
            </a:pPr>
            <a:endParaRPr lang="en-US" altLang="zh-CN" sz="2600" dirty="0" smtClean="0">
              <a:ea typeface="黑体" panose="02010609060101010101" pitchFamily="49" charset="-122"/>
            </a:endParaRPr>
          </a:p>
          <a:p>
            <a:pPr algn="just" eaLnBrk="1" hangingPunct="1">
              <a:lnSpc>
                <a:spcPct val="90000"/>
              </a:lnSpc>
              <a:spcBef>
                <a:spcPct val="0"/>
              </a:spcBef>
            </a:pPr>
            <a:r>
              <a:rPr lang="zh-CN" altLang="en-US" sz="2600" dirty="0" smtClean="0">
                <a:ea typeface="黑体" panose="02010609060101010101" pitchFamily="49" charset="-122"/>
              </a:rPr>
              <a:t>催化剂是一种物质</a:t>
            </a:r>
            <a:r>
              <a:rPr lang="en-US" altLang="zh-CN" sz="2600" dirty="0" smtClean="0">
                <a:solidFill>
                  <a:schemeClr val="folHlink"/>
                </a:solidFill>
              </a:rPr>
              <a:t>:</a:t>
            </a:r>
            <a:endParaRPr lang="en-US" altLang="zh-CN" sz="2600" dirty="0" smtClean="0"/>
          </a:p>
          <a:p>
            <a:pPr lvl="1" algn="just" eaLnBrk="1" hangingPunct="1">
              <a:lnSpc>
                <a:spcPct val="90000"/>
              </a:lnSpc>
              <a:spcBef>
                <a:spcPct val="0"/>
              </a:spcBef>
            </a:pPr>
            <a:r>
              <a:rPr lang="zh-CN" altLang="en-US" sz="2200" dirty="0" smtClean="0"/>
              <a:t>数量少而能产生巨大变化的物质</a:t>
            </a:r>
            <a:r>
              <a:rPr lang="en-US" altLang="zh-CN" sz="2200" dirty="0" smtClean="0"/>
              <a:t>; </a:t>
            </a:r>
          </a:p>
          <a:p>
            <a:pPr lvl="1" algn="just" eaLnBrk="1" hangingPunct="1">
              <a:lnSpc>
                <a:spcPct val="90000"/>
              </a:lnSpc>
              <a:spcBef>
                <a:spcPct val="0"/>
              </a:spcBef>
            </a:pPr>
            <a:r>
              <a:rPr lang="zh-CN" altLang="en-US" sz="2200" dirty="0" smtClean="0"/>
              <a:t>可以改变反应速度，而本身不被消耗的物质。</a:t>
            </a:r>
            <a:endParaRPr lang="zh-CN" altLang="en-US" sz="2200" dirty="0" smtClean="0">
              <a:latin typeface="宋体" panose="02010600030101010101" pitchFamily="2" charset="-122"/>
            </a:endParaRPr>
          </a:p>
          <a:p>
            <a:pPr eaLnBrk="1" hangingPunct="1">
              <a:lnSpc>
                <a:spcPct val="90000"/>
              </a:lnSpc>
            </a:pPr>
            <a:endParaRPr lang="en-US" altLang="zh-CN" sz="2200" dirty="0" smtClean="0">
              <a:latin typeface="宋体" panose="02010600030101010101" pitchFamily="2" charset="-122"/>
            </a:endParaRPr>
          </a:p>
        </p:txBody>
      </p:sp>
      <p:sp>
        <p:nvSpPr>
          <p:cNvPr id="61444" name="Rectangle 4"/>
          <p:cNvSpPr>
            <a:spLocks noGrp="1" noChangeArrowheads="1"/>
          </p:cNvSpPr>
          <p:nvPr>
            <p:ph type="title"/>
          </p:nvPr>
        </p:nvSpPr>
        <p:spPr>
          <a:xfrm>
            <a:off x="611188" y="115888"/>
            <a:ext cx="7543800" cy="1035050"/>
          </a:xfrm>
          <a:noFill/>
        </p:spPr>
        <p:txBody>
          <a:bodyPr/>
          <a:lstStyle/>
          <a:p>
            <a:pPr eaLnBrk="1" hangingPunct="1"/>
            <a:r>
              <a:rPr lang="zh-CN" altLang="en-US" sz="3000" smtClean="0">
                <a:latin typeface="黑体" panose="02010609060101010101" pitchFamily="49" charset="-122"/>
                <a:ea typeface="黑体" panose="02010609060101010101" pitchFamily="49" charset="-122"/>
              </a:rPr>
              <a:t>催化剂的定义</a:t>
            </a:r>
          </a:p>
        </p:txBody>
      </p:sp>
      <p:sp>
        <p:nvSpPr>
          <p:cNvPr id="11268" name="Line 5"/>
          <p:cNvSpPr>
            <a:spLocks noChangeShapeType="1"/>
          </p:cNvSpPr>
          <p:nvPr/>
        </p:nvSpPr>
        <p:spPr bwMode="auto">
          <a:xfrm>
            <a:off x="539750" y="1196975"/>
            <a:ext cx="4968875" cy="0"/>
          </a:xfrm>
          <a:prstGeom prst="line">
            <a:avLst/>
          </a:prstGeom>
          <a:noFill/>
          <a:ln w="38100" cmpd="dbl">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b="12619"/>
          <a:stretch/>
        </p:blipFill>
        <p:spPr>
          <a:xfrm>
            <a:off x="7061403" y="62468"/>
            <a:ext cx="1944587" cy="2548772"/>
          </a:xfrm>
          <a:prstGeom prst="rect">
            <a:avLst/>
          </a:prstGeom>
        </p:spPr>
      </p:pic>
      <p:sp>
        <p:nvSpPr>
          <p:cNvPr id="3" name="文本框 2"/>
          <p:cNvSpPr txBox="1"/>
          <p:nvPr/>
        </p:nvSpPr>
        <p:spPr>
          <a:xfrm>
            <a:off x="7120310" y="2639832"/>
            <a:ext cx="1903085" cy="369332"/>
          </a:xfrm>
          <a:prstGeom prst="rect">
            <a:avLst/>
          </a:prstGeom>
          <a:noFill/>
        </p:spPr>
        <p:txBody>
          <a:bodyPr wrap="none" rtlCol="0">
            <a:spAutoFit/>
          </a:bodyPr>
          <a:lstStyle/>
          <a:p>
            <a:r>
              <a:rPr lang="en-US" altLang="zh-CN" dirty="0"/>
              <a:t>Wilhelm Ostwald</a:t>
            </a:r>
            <a:endParaRPr lang="zh-CN" altLang="en-US" dirty="0"/>
          </a:p>
        </p:txBody>
      </p:sp>
      <p:sp>
        <p:nvSpPr>
          <p:cNvPr id="4" name="文本框 3"/>
          <p:cNvSpPr txBox="1"/>
          <p:nvPr/>
        </p:nvSpPr>
        <p:spPr>
          <a:xfrm>
            <a:off x="6816147" y="2903412"/>
            <a:ext cx="2313454" cy="369332"/>
          </a:xfrm>
          <a:prstGeom prst="rect">
            <a:avLst/>
          </a:prstGeom>
          <a:noFill/>
        </p:spPr>
        <p:txBody>
          <a:bodyPr wrap="none" rtlCol="0">
            <a:spAutoFit/>
          </a:bodyPr>
          <a:lstStyle/>
          <a:p>
            <a:r>
              <a:rPr lang="en-US" altLang="zh-CN" dirty="0" smtClean="0">
                <a:latin typeface="黑体" panose="02010609060101010101" pitchFamily="49" charset="-122"/>
                <a:ea typeface="黑体" panose="02010609060101010101" pitchFamily="49" charset="-122"/>
              </a:rPr>
              <a:t>1909</a:t>
            </a:r>
            <a:r>
              <a:rPr lang="zh-CN" altLang="en-US" dirty="0" smtClean="0">
                <a:latin typeface="黑体" panose="02010609060101010101" pitchFamily="49" charset="-122"/>
                <a:ea typeface="黑体" panose="02010609060101010101" pitchFamily="49" charset="-122"/>
              </a:rPr>
              <a:t>年诺贝尔化学奖</a:t>
            </a:r>
            <a:endParaRPr lang="zh-CN" altLang="en-US" dirty="0">
              <a:latin typeface="黑体" panose="02010609060101010101" pitchFamily="49" charset="-122"/>
              <a:ea typeface="黑体" panose="02010609060101010101" pitchFamily="49" charset="-122"/>
            </a:endParaRPr>
          </a:p>
        </p:txBody>
      </p:sp>
      <p:sp>
        <p:nvSpPr>
          <p:cNvPr id="5" name="文本框 4"/>
          <p:cNvSpPr txBox="1"/>
          <p:nvPr/>
        </p:nvSpPr>
        <p:spPr>
          <a:xfrm>
            <a:off x="399370" y="3088078"/>
            <a:ext cx="8353299" cy="2308324"/>
          </a:xfrm>
          <a:prstGeom prst="rect">
            <a:avLst/>
          </a:prstGeom>
          <a:noFill/>
        </p:spPr>
        <p:txBody>
          <a:bodyPr wrap="square" rtlCol="0">
            <a:spAutoFit/>
          </a:bodyPr>
          <a:lstStyle/>
          <a:p>
            <a:r>
              <a:rPr lang="en-US" altLang="zh-CN" dirty="0" smtClean="0"/>
              <a:t>In </a:t>
            </a:r>
            <a:r>
              <a:rPr lang="en-US" altLang="zh-CN" dirty="0"/>
              <a:t>the 1880s Wilhelm Ostwald studied the speeds of numerous chemical reactions, including reactions occurring in the presence of acids and bases. In 1894 he revealed what happens: </a:t>
            </a:r>
            <a:r>
              <a:rPr lang="en-US" altLang="zh-CN" dirty="0">
                <a:solidFill>
                  <a:srgbClr val="FF0000"/>
                </a:solidFill>
              </a:rPr>
              <a:t>a substance - a catalyst - can affect a chemical reaction's speed, but is not included in its end-products</a:t>
            </a:r>
            <a:r>
              <a:rPr lang="en-US" altLang="zh-CN" dirty="0"/>
              <a:t>. This understanding shed great light on chemical reactions occurring in both industrial processes and living organisms</a:t>
            </a:r>
            <a:r>
              <a:rPr lang="en-US" altLang="zh-CN" dirty="0" smtClean="0"/>
              <a:t>.</a:t>
            </a:r>
          </a:p>
          <a:p>
            <a:r>
              <a:rPr lang="en-US" altLang="zh-CN" dirty="0" smtClean="0"/>
              <a:t>Among his later famous pupils are </a:t>
            </a:r>
            <a:r>
              <a:rPr lang="en-US" altLang="zh-CN" dirty="0" smtClean="0">
                <a:solidFill>
                  <a:srgbClr val="FF0000"/>
                </a:solidFill>
              </a:rPr>
              <a:t>Arrhenius (Nobel Prize 1903), Van ‘t Hoff (Nobel Prize 1901), Nernst (Nobel Prize 1920)</a:t>
            </a:r>
            <a:r>
              <a:rPr lang="en-US" altLang="zh-CN" dirty="0" smtClean="0"/>
              <a:t>, </a:t>
            </a:r>
            <a:r>
              <a:rPr lang="en-US" altLang="zh-CN" dirty="0" err="1" smtClean="0"/>
              <a:t>Tammann</a:t>
            </a:r>
            <a:r>
              <a:rPr lang="en-US" altLang="zh-CN" dirty="0" smtClean="0"/>
              <a:t> and </a:t>
            </a:r>
            <a:r>
              <a:rPr lang="en-US" altLang="zh-CN" dirty="0" err="1" smtClean="0"/>
              <a:t>Wislicenus</a:t>
            </a:r>
            <a:r>
              <a:rPr lang="en-US" altLang="zh-CN" dirty="0" smtClean="0"/>
              <a:t>.</a:t>
            </a:r>
            <a:endParaRPr lang="zh-CN" altLang="en-US" dirty="0"/>
          </a:p>
        </p:txBody>
      </p:sp>
    </p:spTree>
    <p:extLst>
      <p:ext uri="{BB962C8B-B14F-4D97-AF65-F5344CB8AC3E}">
        <p14:creationId xmlns:p14="http://schemas.microsoft.com/office/powerpoint/2010/main" val="3681237753"/>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444">
                                            <p:txEl>
                                              <p:pRg st="0" end="0"/>
                                            </p:txEl>
                                          </p:spTgt>
                                        </p:tgtEl>
                                        <p:attrNameLst>
                                          <p:attrName>style.visibility</p:attrName>
                                        </p:attrNameLst>
                                      </p:cBhvr>
                                      <p:to>
                                        <p:strVal val="visible"/>
                                      </p:to>
                                    </p:set>
                                    <p:anim calcmode="lin" valueType="num">
                                      <p:cBhvr additive="base">
                                        <p:cTn id="7" dur="500" fill="hold"/>
                                        <p:tgtEl>
                                          <p:spTgt spid="6144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1444">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4" grpId="0" build="p" autoUpdateAnimBg="0"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type="body" idx="1"/>
          </p:nvPr>
        </p:nvSpPr>
        <p:spPr/>
        <p:txBody>
          <a:bodyPr/>
          <a:lstStyle/>
          <a:p>
            <a:pPr eaLnBrk="1" hangingPunct="1">
              <a:lnSpc>
                <a:spcPct val="90000"/>
              </a:lnSpc>
              <a:spcBef>
                <a:spcPct val="40000"/>
              </a:spcBef>
            </a:pPr>
            <a:r>
              <a:rPr lang="en-US" altLang="zh-CN" sz="2800" smtClean="0">
                <a:latin typeface="Times New Roman" panose="02020603050405020304" pitchFamily="18" charset="0"/>
              </a:rPr>
              <a:t>1976</a:t>
            </a:r>
            <a:r>
              <a:rPr lang="zh-CN" altLang="en-US" sz="2800" smtClean="0">
                <a:latin typeface="Times New Roman" panose="02020603050405020304" pitchFamily="18" charset="0"/>
              </a:rPr>
              <a:t>年</a:t>
            </a:r>
            <a:r>
              <a:rPr lang="en-US" altLang="zh-CN" sz="2800" smtClean="0">
                <a:latin typeface="Times New Roman" panose="02020603050405020304" pitchFamily="18" charset="0"/>
              </a:rPr>
              <a:t>IUPAC</a:t>
            </a:r>
            <a:r>
              <a:rPr lang="zh-CN" altLang="en-US" sz="2800" smtClean="0">
                <a:latin typeface="Times New Roman" panose="02020603050405020304" pitchFamily="18" charset="0"/>
              </a:rPr>
              <a:t>（国际纯粹及应用化学协会）</a:t>
            </a:r>
            <a:r>
              <a:rPr lang="zh-CN" altLang="en-US" sz="2800" b="1" smtClean="0">
                <a:solidFill>
                  <a:srgbClr val="FF0000"/>
                </a:solidFill>
                <a:latin typeface="Times New Roman" panose="02020603050405020304" pitchFamily="18" charset="0"/>
              </a:rPr>
              <a:t>“催化作用是一种化学作用，是靠用量极少而本身不被消耗的一种叫做催化剂的外加物质来加速化学反应的现象”</a:t>
            </a:r>
            <a:r>
              <a:rPr lang="zh-CN" altLang="en-US" sz="2800" smtClean="0">
                <a:solidFill>
                  <a:schemeClr val="folHlink"/>
                </a:solidFill>
                <a:latin typeface="Times New Roman" panose="02020603050405020304" pitchFamily="18" charset="0"/>
              </a:rPr>
              <a:t>。</a:t>
            </a:r>
          </a:p>
          <a:p>
            <a:pPr eaLnBrk="1" hangingPunct="1">
              <a:lnSpc>
                <a:spcPct val="90000"/>
              </a:lnSpc>
              <a:spcBef>
                <a:spcPct val="40000"/>
              </a:spcBef>
            </a:pPr>
            <a:r>
              <a:rPr lang="en-US" altLang="zh-CN" sz="2800" smtClean="0">
                <a:latin typeface="Times New Roman" panose="02020603050405020304" pitchFamily="18" charset="0"/>
              </a:rPr>
              <a:t>1994</a:t>
            </a:r>
            <a:r>
              <a:rPr lang="zh-CN" altLang="en-US" sz="2800" smtClean="0">
                <a:latin typeface="Times New Roman" panose="02020603050405020304" pitchFamily="18" charset="0"/>
              </a:rPr>
              <a:t>年国家自然科学基金委员会在自然科学发展调研报告中指出</a:t>
            </a:r>
            <a:r>
              <a:rPr lang="zh-CN" altLang="en-US" sz="2800" b="1" smtClean="0">
                <a:solidFill>
                  <a:srgbClr val="FF0000"/>
                </a:solidFill>
                <a:latin typeface="Times New Roman" panose="02020603050405020304" pitchFamily="18" charset="0"/>
              </a:rPr>
              <a:t>“催化是加速反应速度、控制反应方向或产物构成，而不影响化学平衡的一类作用。起这种作用的物质称为催化剂，它不在主反应的化学计量式中反映出来，即在反应中不被消耗。”</a:t>
            </a:r>
          </a:p>
        </p:txBody>
      </p:sp>
      <p:sp>
        <p:nvSpPr>
          <p:cNvPr id="62469" name="Rectangle 5"/>
          <p:cNvSpPr>
            <a:spLocks noGrp="1" noChangeArrowheads="1"/>
          </p:cNvSpPr>
          <p:nvPr>
            <p:ph type="title"/>
          </p:nvPr>
        </p:nvSpPr>
        <p:spPr>
          <a:xfrm>
            <a:off x="484188" y="-171450"/>
            <a:ext cx="7543800" cy="1295400"/>
          </a:xfrm>
          <a:noFill/>
        </p:spPr>
        <p:txBody>
          <a:bodyPr/>
          <a:lstStyle/>
          <a:p>
            <a:pPr eaLnBrk="1" hangingPunct="1"/>
            <a:r>
              <a:rPr lang="zh-CN" altLang="en-US" sz="3000" smtClean="0">
                <a:latin typeface="黑体" panose="02010609060101010101" pitchFamily="49" charset="-122"/>
                <a:ea typeface="黑体" panose="02010609060101010101" pitchFamily="49" charset="-122"/>
              </a:rPr>
              <a:t>催化剂的定义</a:t>
            </a:r>
          </a:p>
        </p:txBody>
      </p:sp>
      <p:sp>
        <p:nvSpPr>
          <p:cNvPr id="12292" name="Line 6"/>
          <p:cNvSpPr>
            <a:spLocks noChangeShapeType="1"/>
          </p:cNvSpPr>
          <p:nvPr/>
        </p:nvSpPr>
        <p:spPr bwMode="auto">
          <a:xfrm>
            <a:off x="539750" y="1196975"/>
            <a:ext cx="4968875" cy="0"/>
          </a:xfrm>
          <a:prstGeom prst="line">
            <a:avLst/>
          </a:prstGeom>
          <a:noFill/>
          <a:ln w="38100" cmpd="dbl">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spd="slow">
    <p:strip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2469">
                                            <p:txEl>
                                              <p:pRg st="0" end="0"/>
                                            </p:txEl>
                                          </p:spTgt>
                                        </p:tgtEl>
                                        <p:attrNameLst>
                                          <p:attrName>style.visibility</p:attrName>
                                        </p:attrNameLst>
                                      </p:cBhvr>
                                      <p:to>
                                        <p:strVal val="visible"/>
                                      </p:to>
                                    </p:set>
                                    <p:anim calcmode="lin" valueType="num">
                                      <p:cBhvr additive="base">
                                        <p:cTn id="7" dur="500" fill="hold"/>
                                        <p:tgtEl>
                                          <p:spTgt spid="6246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2469">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9" grpId="0" build="p" autoUpdateAnimBg="0"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539750" y="549275"/>
            <a:ext cx="7124700" cy="517525"/>
          </a:xfrm>
        </p:spPr>
        <p:txBody>
          <a:bodyPr/>
          <a:lstStyle/>
          <a:p>
            <a:pPr eaLnBrk="1" hangingPunct="1"/>
            <a:r>
              <a:rPr lang="en-US" altLang="zh-CN" sz="3000" smtClean="0">
                <a:latin typeface="黑体" panose="02010609060101010101" pitchFamily="49" charset="-122"/>
                <a:ea typeface="黑体" panose="02010609060101010101" pitchFamily="49" charset="-122"/>
              </a:rPr>
              <a:t>§ 1-2 </a:t>
            </a:r>
            <a:r>
              <a:rPr lang="zh-CN" altLang="en-US" sz="3000" smtClean="0">
                <a:latin typeface="黑体" panose="02010609060101010101" pitchFamily="49" charset="-122"/>
                <a:ea typeface="黑体" panose="02010609060101010101" pitchFamily="49" charset="-122"/>
              </a:rPr>
              <a:t>催化作用的基本特征 （</a:t>
            </a:r>
            <a:r>
              <a:rPr lang="en-US" altLang="zh-CN" sz="3000" smtClean="0">
                <a:latin typeface="黑体" panose="02010609060101010101" pitchFamily="49" charset="-122"/>
                <a:ea typeface="黑体" panose="02010609060101010101" pitchFamily="49" charset="-122"/>
              </a:rPr>
              <a:t>1</a:t>
            </a:r>
            <a:r>
              <a:rPr lang="zh-CN" altLang="en-US" sz="3000" smtClean="0">
                <a:latin typeface="黑体" panose="02010609060101010101" pitchFamily="49" charset="-122"/>
                <a:ea typeface="黑体" panose="02010609060101010101" pitchFamily="49" charset="-122"/>
              </a:rPr>
              <a:t>）</a:t>
            </a:r>
          </a:p>
        </p:txBody>
      </p:sp>
      <p:sp>
        <p:nvSpPr>
          <p:cNvPr id="13315" name="Rectangle 3"/>
          <p:cNvSpPr>
            <a:spLocks noGrp="1" noChangeArrowheads="1"/>
          </p:cNvSpPr>
          <p:nvPr>
            <p:ph type="body" idx="1"/>
          </p:nvPr>
        </p:nvSpPr>
        <p:spPr>
          <a:xfrm>
            <a:off x="468313" y="1052513"/>
            <a:ext cx="8351837" cy="5616575"/>
          </a:xfrm>
        </p:spPr>
        <p:txBody>
          <a:bodyPr/>
          <a:lstStyle/>
          <a:p>
            <a:pPr eaLnBrk="1" hangingPunct="1">
              <a:buFont typeface="Wingdings" panose="05000000000000000000" pitchFamily="2" charset="2"/>
              <a:buNone/>
            </a:pPr>
            <a:r>
              <a:rPr lang="en-US" altLang="zh-CN" sz="2900" smtClean="0">
                <a:ea typeface="黑体" panose="02010609060101010101" pitchFamily="49" charset="-122"/>
              </a:rPr>
              <a:t>1.</a:t>
            </a:r>
            <a:r>
              <a:rPr lang="en-US" altLang="zh-CN" sz="3900" smtClean="0">
                <a:ea typeface="黑体" panose="02010609060101010101" pitchFamily="49" charset="-122"/>
              </a:rPr>
              <a:t> </a:t>
            </a:r>
            <a:r>
              <a:rPr lang="zh-CN" altLang="en-US" sz="2600" smtClean="0">
                <a:solidFill>
                  <a:srgbClr val="0000FF"/>
                </a:solidFill>
                <a:ea typeface="黑体" panose="02010609060101010101" pitchFamily="49" charset="-122"/>
              </a:rPr>
              <a:t>不能改变化学平衡和平衡常数</a:t>
            </a:r>
          </a:p>
          <a:p>
            <a:pPr eaLnBrk="1" hangingPunct="1">
              <a:buFont typeface="Wingdings" panose="05000000000000000000" pitchFamily="2" charset="2"/>
              <a:buNone/>
            </a:pPr>
            <a:r>
              <a:rPr lang="zh-CN" altLang="en-US" sz="2600" smtClean="0"/>
              <a:t>             △</a:t>
            </a:r>
            <a:r>
              <a:rPr lang="en-US" altLang="zh-CN" sz="2600" smtClean="0"/>
              <a:t>G=-RTLnKa</a:t>
            </a:r>
          </a:p>
          <a:p>
            <a:pPr eaLnBrk="1" hangingPunct="1">
              <a:buFont typeface="Wingdings" panose="05000000000000000000" pitchFamily="2" charset="2"/>
              <a:buNone/>
            </a:pPr>
            <a:endParaRPr lang="en-US" altLang="zh-CN" sz="2600" smtClean="0"/>
          </a:p>
          <a:p>
            <a:pPr eaLnBrk="1" hangingPunct="1">
              <a:buFont typeface="Wingdings" panose="05000000000000000000" pitchFamily="2" charset="2"/>
              <a:buNone/>
            </a:pPr>
            <a:r>
              <a:rPr lang="en-US" altLang="zh-CN" sz="2600" smtClean="0">
                <a:ea typeface="黑体" panose="02010609060101010101" pitchFamily="49" charset="-122"/>
              </a:rPr>
              <a:t>2. </a:t>
            </a:r>
            <a:r>
              <a:rPr lang="zh-CN" altLang="en-US" sz="2600" smtClean="0">
                <a:solidFill>
                  <a:srgbClr val="0000FF"/>
                </a:solidFill>
                <a:ea typeface="黑体" panose="02010609060101010101" pitchFamily="49" charset="-122"/>
              </a:rPr>
              <a:t>催化剂的存在可改变化学反应的速度</a:t>
            </a:r>
          </a:p>
          <a:p>
            <a:pPr eaLnBrk="1" hangingPunct="1">
              <a:buFont typeface="Wingdings" panose="05000000000000000000" pitchFamily="2" charset="2"/>
              <a:buNone/>
            </a:pPr>
            <a:endParaRPr lang="zh-CN" altLang="en-US" sz="2600" smtClean="0">
              <a:solidFill>
                <a:srgbClr val="0000FF"/>
              </a:solidFill>
              <a:ea typeface="黑体" panose="02010609060101010101" pitchFamily="49" charset="-122"/>
            </a:endParaRPr>
          </a:p>
          <a:p>
            <a:pPr eaLnBrk="1" hangingPunct="1">
              <a:buFont typeface="Wingdings" panose="05000000000000000000" pitchFamily="2" charset="2"/>
              <a:buNone/>
            </a:pPr>
            <a:endParaRPr lang="zh-CN" altLang="en-US" sz="2600" smtClean="0">
              <a:solidFill>
                <a:srgbClr val="0000FF"/>
              </a:solidFill>
              <a:ea typeface="黑体" panose="02010609060101010101" pitchFamily="49" charset="-122"/>
            </a:endParaRPr>
          </a:p>
          <a:p>
            <a:pPr eaLnBrk="1" hangingPunct="1">
              <a:buFont typeface="Wingdings" panose="05000000000000000000" pitchFamily="2" charset="2"/>
              <a:buNone/>
            </a:pPr>
            <a:endParaRPr lang="zh-CN" altLang="en-US" sz="2600" smtClean="0">
              <a:solidFill>
                <a:srgbClr val="0000FF"/>
              </a:solidFill>
              <a:ea typeface="黑体" panose="02010609060101010101" pitchFamily="49" charset="-122"/>
            </a:endParaRPr>
          </a:p>
          <a:p>
            <a:pPr eaLnBrk="1" hangingPunct="1">
              <a:buFont typeface="Wingdings" panose="05000000000000000000" pitchFamily="2" charset="2"/>
              <a:buNone/>
            </a:pPr>
            <a:endParaRPr lang="zh-CN" altLang="en-US" sz="2600" smtClean="0">
              <a:solidFill>
                <a:srgbClr val="0000FF"/>
              </a:solidFill>
              <a:ea typeface="黑体" panose="02010609060101010101" pitchFamily="49" charset="-122"/>
            </a:endParaRPr>
          </a:p>
          <a:p>
            <a:pPr eaLnBrk="1" hangingPunct="1">
              <a:buFont typeface="Wingdings" panose="05000000000000000000" pitchFamily="2" charset="2"/>
              <a:buNone/>
            </a:pPr>
            <a:r>
              <a:rPr lang="zh-CN" altLang="en-US" sz="2600" smtClean="0">
                <a:ea typeface="楷体_GB2312" pitchFamily="49" charset="-122"/>
              </a:rPr>
              <a:t>    催化剂参与了整个化学反应过程，但反应前后没有发生变化，而整个反应的速度是加快了，加速了到达平衡的时间。</a:t>
            </a:r>
            <a:endParaRPr lang="zh-CN" altLang="en-US" sz="2600" smtClean="0"/>
          </a:p>
          <a:p>
            <a:pPr eaLnBrk="1" hangingPunct="1">
              <a:buFont typeface="Wingdings" panose="05000000000000000000" pitchFamily="2" charset="2"/>
              <a:buNone/>
            </a:pPr>
            <a:endParaRPr lang="zh-CN" altLang="en-US" sz="2600" smtClean="0"/>
          </a:p>
          <a:p>
            <a:pPr lvl="2" algn="just" eaLnBrk="1" hangingPunct="1">
              <a:buFont typeface="Wingdings" panose="05000000000000000000" pitchFamily="2" charset="2"/>
              <a:buNone/>
            </a:pPr>
            <a:endParaRPr lang="zh-CN" altLang="en-US" sz="3200" smtClean="0"/>
          </a:p>
          <a:p>
            <a:pPr lvl="2" algn="just" eaLnBrk="1" hangingPunct="1">
              <a:buFont typeface="Wingdings" panose="05000000000000000000" pitchFamily="2" charset="2"/>
              <a:buNone/>
            </a:pPr>
            <a:endParaRPr lang="en-US" altLang="zh-CN" sz="3200" smtClean="0"/>
          </a:p>
        </p:txBody>
      </p:sp>
      <p:graphicFrame>
        <p:nvGraphicFramePr>
          <p:cNvPr id="13316" name="Object 9"/>
          <p:cNvGraphicFramePr>
            <a:graphicFrameLocks noChangeAspect="1"/>
          </p:cNvGraphicFramePr>
          <p:nvPr/>
        </p:nvGraphicFramePr>
        <p:xfrm>
          <a:off x="1619250" y="3284538"/>
          <a:ext cx="5903913" cy="1492250"/>
        </p:xfrm>
        <a:graphic>
          <a:graphicData uri="http://schemas.openxmlformats.org/presentationml/2006/ole">
            <mc:AlternateContent xmlns:mc="http://schemas.openxmlformats.org/markup-compatibility/2006">
              <mc:Choice xmlns:v="urn:schemas-microsoft-com:vml" Requires="v">
                <p:oleObj spid="_x0000_s13330" name="文档" r:id="rId3" imgW="2791968" imgH="707136" progId="Word.Document.8">
                  <p:embed/>
                </p:oleObj>
              </mc:Choice>
              <mc:Fallback>
                <p:oleObj name="文档" r:id="rId3" imgW="2791968" imgH="707136" progId="Word.Document.8">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3284538"/>
                        <a:ext cx="5903913" cy="1492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17" name="AutoShape 10"/>
          <p:cNvSpPr>
            <a:spLocks/>
          </p:cNvSpPr>
          <p:nvPr/>
        </p:nvSpPr>
        <p:spPr bwMode="auto">
          <a:xfrm>
            <a:off x="3132138" y="3573463"/>
            <a:ext cx="431800" cy="863600"/>
          </a:xfrm>
          <a:prstGeom prst="leftBrace">
            <a:avLst>
              <a:gd name="adj1" fmla="val 16667"/>
              <a:gd name="adj2" fmla="val 50000"/>
            </a:avLst>
          </a:pr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3318" name="Line 11"/>
          <p:cNvSpPr>
            <a:spLocks noChangeShapeType="1"/>
          </p:cNvSpPr>
          <p:nvPr/>
        </p:nvSpPr>
        <p:spPr bwMode="auto">
          <a:xfrm>
            <a:off x="682625" y="1125538"/>
            <a:ext cx="5905500" cy="0"/>
          </a:xfrm>
          <a:prstGeom prst="line">
            <a:avLst/>
          </a:prstGeom>
          <a:noFill/>
          <a:ln w="38100" cmpd="dbl">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spd="slow">
    <p:strips/>
  </p:transition>
  <p:timing>
    <p:tnLst>
      <p:par>
        <p:cTn id="1" dur="indefinite" restart="never" nodeType="tmRoot"/>
      </p:par>
    </p:tnLst>
  </p:timing>
</p:sld>
</file>

<file path=ppt/theme/theme1.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Network</Template>
  <TotalTime>3978</TotalTime>
  <Words>3096</Words>
  <Application>Microsoft Office PowerPoint</Application>
  <PresentationFormat>全屏显示(4:3)</PresentationFormat>
  <Paragraphs>353</Paragraphs>
  <Slides>48</Slides>
  <Notes>2</Notes>
  <HiddenSlides>0</HiddenSlides>
  <MMClips>1</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3</vt:i4>
      </vt:variant>
      <vt:variant>
        <vt:lpstr>幻灯片标题</vt:lpstr>
      </vt:variant>
      <vt:variant>
        <vt:i4>48</vt:i4>
      </vt:variant>
    </vt:vector>
  </HeadingPairs>
  <TitlesOfParts>
    <vt:vector size="65" baseType="lpstr">
      <vt:lpstr>方正舒体</vt:lpstr>
      <vt:lpstr>黑体</vt:lpstr>
      <vt:lpstr>楷体_GB2312</vt:lpstr>
      <vt:lpstr>宋体</vt:lpstr>
      <vt:lpstr>Arial</vt:lpstr>
      <vt:lpstr>Arial Black</vt:lpstr>
      <vt:lpstr>Century Gothic</vt:lpstr>
      <vt:lpstr>Garamond</vt:lpstr>
      <vt:lpstr>Symbol</vt:lpstr>
      <vt:lpstr>Tahoma</vt:lpstr>
      <vt:lpstr>Times New Roman</vt:lpstr>
      <vt:lpstr>Wingdings</vt:lpstr>
      <vt:lpstr>Wingdings 3</vt:lpstr>
      <vt:lpstr>Network</vt:lpstr>
      <vt:lpstr>文档</vt:lpstr>
      <vt:lpstr>工作表</vt:lpstr>
      <vt:lpstr>Microsoft 公式 3.0</vt:lpstr>
      <vt:lpstr>催化原理 Principle of Catalysis </vt:lpstr>
      <vt:lpstr>PowerPoint 演示文稿</vt:lpstr>
      <vt:lpstr>第一章    概   论</vt:lpstr>
      <vt:lpstr>§1  催化作用与催化剂</vt:lpstr>
      <vt:lpstr>§1-1 催化剂的发展与定义</vt:lpstr>
      <vt:lpstr>催化剂的定义</vt:lpstr>
      <vt:lpstr>催化剂的定义</vt:lpstr>
      <vt:lpstr>催化剂的定义</vt:lpstr>
      <vt:lpstr>§ 1-2 催化作用的基本特征 （1）</vt:lpstr>
      <vt:lpstr>催化剂对不同的反应具有选择性</vt:lpstr>
      <vt:lpstr>§1－3  催化的重要性</vt:lpstr>
      <vt:lpstr>PowerPoint 演示文稿</vt:lpstr>
      <vt:lpstr>§1－3  催化的重要性</vt:lpstr>
      <vt:lpstr>§1－3  催化的重要性</vt:lpstr>
      <vt:lpstr>§1－3  催化的重要性</vt:lpstr>
      <vt:lpstr>PowerPoint 演示文稿</vt:lpstr>
      <vt:lpstr>PowerPoint 演示文稿</vt:lpstr>
      <vt:lpstr>PowerPoint 演示文稿</vt:lpstr>
      <vt:lpstr>PowerPoint 演示文稿</vt:lpstr>
      <vt:lpstr>近年来全国发生大范围持续雾霾天气，大气质量恶化</vt:lpstr>
      <vt:lpstr>尾气排放标准</vt:lpstr>
      <vt:lpstr>尾气催化净化原理：</vt:lpstr>
      <vt:lpstr>PowerPoint 演示文稿</vt:lpstr>
      <vt:lpstr>PowerPoint 演示文稿</vt:lpstr>
      <vt:lpstr>PowerPoint 演示文稿</vt:lpstr>
      <vt:lpstr>PowerPoint 演示文稿</vt:lpstr>
      <vt:lpstr>PowerPoint 演示文稿</vt:lpstr>
      <vt:lpstr>§1－3  催化的重要性</vt:lpstr>
      <vt:lpstr>§1－3  催化的重要性</vt:lpstr>
      <vt:lpstr>催化理论发展</vt:lpstr>
      <vt:lpstr>PowerPoint 演示文稿</vt:lpstr>
      <vt:lpstr>CO低温/常温催化氧化</vt:lpstr>
      <vt:lpstr>CO低温/常温催化氧化</vt:lpstr>
      <vt:lpstr>CO低温/常温催化氧化</vt:lpstr>
      <vt:lpstr>§2  催化作用原理</vt:lpstr>
      <vt:lpstr>PowerPoint 演示文稿</vt:lpstr>
      <vt:lpstr>PowerPoint 演示文稿</vt:lpstr>
      <vt:lpstr>(3)  影响固体催化剂活性的因素     一个催化反应包括一种或几种反应物在催化剂表面上短暂的吸附,（几乎总是化学吸附）发生键的重排和产物脱附。因此影响催化剂活性的因素除了化学组成外，还有几何、电子因素。</vt:lpstr>
      <vt:lpstr>§ 3   催化剂与催化反应的分类</vt:lpstr>
      <vt:lpstr>PowerPoint 演示文稿</vt:lpstr>
      <vt:lpstr>2．按反应单元进行分类</vt:lpstr>
      <vt:lpstr>§ 3-2  反应机理的分类</vt:lpstr>
      <vt:lpstr>PowerPoint 演示文稿</vt:lpstr>
      <vt:lpstr>§ 3-3   催化剂的分类</vt:lpstr>
      <vt:lpstr>PowerPoint 演示文稿</vt:lpstr>
      <vt:lpstr>§4   催化研究中最常用的术语  (1)</vt:lpstr>
      <vt:lpstr>§4   催化研究中最常用的术语（2）</vt:lpstr>
      <vt:lpstr>§4   催化研究中最常用的术语（3）</vt:lpstr>
    </vt:vector>
  </TitlesOfParts>
  <Company>ECUST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教学用书</dc:title>
  <dc:creator>LGZ-DKJ</dc:creator>
  <cp:lastModifiedBy>Guo Yun</cp:lastModifiedBy>
  <cp:revision>128</cp:revision>
  <dcterms:created xsi:type="dcterms:W3CDTF">2000-02-14T15:32:56Z</dcterms:created>
  <dcterms:modified xsi:type="dcterms:W3CDTF">2020-03-05T02:13:17Z</dcterms:modified>
</cp:coreProperties>
</file>